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396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8364A06B-9881-42CB-886C-5E6074F5ECA7}"/>
              </a:ext>
            </a:extLst>
          </p:cNvPr>
          <p:cNvGrpSpPr/>
          <p:nvPr/>
        </p:nvGrpSpPr>
        <p:grpSpPr>
          <a:xfrm>
            <a:off x="1282685" y="895518"/>
            <a:ext cx="1433631" cy="2604274"/>
            <a:chOff x="-2546977" y="-3643692"/>
            <a:chExt cx="2624139" cy="4766902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D2957042-7A7A-47A2-9BDC-5E779A66A1D8}"/>
                </a:ext>
              </a:extLst>
            </p:cNvPr>
            <p:cNvGrpSpPr/>
            <p:nvPr/>
          </p:nvGrpSpPr>
          <p:grpSpPr>
            <a:xfrm>
              <a:off x="-2546977" y="-3643692"/>
              <a:ext cx="1779116" cy="4137174"/>
              <a:chOff x="-7195657" y="814389"/>
              <a:chExt cx="1779116" cy="4137174"/>
            </a:xfrm>
            <a:solidFill>
              <a:srgbClr val="FF6699"/>
            </a:solidFill>
          </p:grpSpPr>
          <p:sp>
            <p:nvSpPr>
              <p:cNvPr id="173" name="四角形: 上の 2 つの角を丸める 172">
                <a:extLst>
                  <a:ext uri="{FF2B5EF4-FFF2-40B4-BE49-F238E27FC236}">
                    <a16:creationId xmlns:a16="http://schemas.microsoft.com/office/drawing/2014/main" id="{95D5AEC3-2760-48C3-B39B-772584BD671F}"/>
                  </a:ext>
                </a:extLst>
              </p:cNvPr>
              <p:cNvSpPr/>
              <p:nvPr/>
            </p:nvSpPr>
            <p:spPr>
              <a:xfrm>
                <a:off x="-7195657" y="814389"/>
                <a:ext cx="1777423" cy="409262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0959DA92-F4FF-42DC-B7F3-87C8F66A5A95}"/>
                  </a:ext>
                </a:extLst>
              </p:cNvPr>
              <p:cNvSpPr/>
              <p:nvPr/>
            </p:nvSpPr>
            <p:spPr>
              <a:xfrm>
                <a:off x="-7193965" y="814389"/>
                <a:ext cx="934851" cy="4137174"/>
              </a:xfrm>
              <a:custGeom>
                <a:avLst/>
                <a:gdLst>
                  <a:gd name="connsiteX0" fmla="*/ 888712 w 934851"/>
                  <a:gd name="connsiteY0" fmla="*/ 0 h 4137174"/>
                  <a:gd name="connsiteX1" fmla="*/ 934851 w 934851"/>
                  <a:gd name="connsiteY1" fmla="*/ 2330 h 4137174"/>
                  <a:gd name="connsiteX2" fmla="*/ 890125 w 934851"/>
                  <a:gd name="connsiteY2" fmla="*/ 4588 h 4137174"/>
                  <a:gd name="connsiteX3" fmla="*/ 92279 w 934851"/>
                  <a:gd name="connsiteY3" fmla="*/ 888712 h 4137174"/>
                  <a:gd name="connsiteX4" fmla="*/ 92279 w 934851"/>
                  <a:gd name="connsiteY4" fmla="*/ 4137174 h 4137174"/>
                  <a:gd name="connsiteX5" fmla="*/ 0 w 934851"/>
                  <a:gd name="connsiteY5" fmla="*/ 4137174 h 4137174"/>
                  <a:gd name="connsiteX6" fmla="*/ 0 w 934851"/>
                  <a:gd name="connsiteY6" fmla="*/ 888712 h 4137174"/>
                  <a:gd name="connsiteX7" fmla="*/ 888712 w 934851"/>
                  <a:gd name="connsiteY7" fmla="*/ 0 h 413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4851" h="4137174">
                    <a:moveTo>
                      <a:pt x="888712" y="0"/>
                    </a:moveTo>
                    <a:lnTo>
                      <a:pt x="934851" y="2330"/>
                    </a:lnTo>
                    <a:lnTo>
                      <a:pt x="890125" y="4588"/>
                    </a:lnTo>
                    <a:cubicBezTo>
                      <a:pt x="441987" y="50099"/>
                      <a:pt x="92279" y="428566"/>
                      <a:pt x="92279" y="888712"/>
                    </a:cubicBezTo>
                    <a:lnTo>
                      <a:pt x="92279" y="4137174"/>
                    </a:lnTo>
                    <a:lnTo>
                      <a:pt x="0" y="4137174"/>
                    </a:lnTo>
                    <a:lnTo>
                      <a:pt x="0" y="888712"/>
                    </a:lnTo>
                    <a:cubicBezTo>
                      <a:pt x="0" y="397890"/>
                      <a:pt x="397890" y="0"/>
                      <a:pt x="888712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AA04E417-D596-4883-8A34-F3EC2C7AF84D}"/>
                  </a:ext>
                </a:extLst>
              </p:cNvPr>
              <p:cNvSpPr/>
              <p:nvPr/>
            </p:nvSpPr>
            <p:spPr>
              <a:xfrm>
                <a:off x="-7009407" y="819193"/>
                <a:ext cx="842572" cy="4132370"/>
              </a:xfrm>
              <a:custGeom>
                <a:avLst/>
                <a:gdLst>
                  <a:gd name="connsiteX0" fmla="*/ 796433 w 842572"/>
                  <a:gd name="connsiteY0" fmla="*/ 0 h 4132370"/>
                  <a:gd name="connsiteX1" fmla="*/ 842572 w 842572"/>
                  <a:gd name="connsiteY1" fmla="*/ 7041 h 4132370"/>
                  <a:gd name="connsiteX2" fmla="*/ 801885 w 842572"/>
                  <a:gd name="connsiteY2" fmla="*/ 13251 h 4132370"/>
                  <a:gd name="connsiteX3" fmla="*/ 92279 w 842572"/>
                  <a:gd name="connsiteY3" fmla="*/ 883908 h 4132370"/>
                  <a:gd name="connsiteX4" fmla="*/ 92279 w 842572"/>
                  <a:gd name="connsiteY4" fmla="*/ 4132370 h 4132370"/>
                  <a:gd name="connsiteX5" fmla="*/ 0 w 842572"/>
                  <a:gd name="connsiteY5" fmla="*/ 4132370 h 4132370"/>
                  <a:gd name="connsiteX6" fmla="*/ 0 w 842572"/>
                  <a:gd name="connsiteY6" fmla="*/ 883908 h 4132370"/>
                  <a:gd name="connsiteX7" fmla="*/ 709606 w 842572"/>
                  <a:gd name="connsiteY7" fmla="*/ 13251 h 4132370"/>
                  <a:gd name="connsiteX8" fmla="*/ 796433 w 842572"/>
                  <a:gd name="connsiteY8" fmla="*/ 0 h 413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2572" h="4132370">
                    <a:moveTo>
                      <a:pt x="796433" y="0"/>
                    </a:moveTo>
                    <a:lnTo>
                      <a:pt x="842572" y="7041"/>
                    </a:lnTo>
                    <a:lnTo>
                      <a:pt x="801885" y="13251"/>
                    </a:lnTo>
                    <a:cubicBezTo>
                      <a:pt x="396913" y="96121"/>
                      <a:pt x="92279" y="454439"/>
                      <a:pt x="92279" y="883908"/>
                    </a:cubicBezTo>
                    <a:lnTo>
                      <a:pt x="92279" y="4132370"/>
                    </a:lnTo>
                    <a:lnTo>
                      <a:pt x="0" y="4132370"/>
                    </a:lnTo>
                    <a:lnTo>
                      <a:pt x="0" y="883908"/>
                    </a:lnTo>
                    <a:cubicBezTo>
                      <a:pt x="0" y="454439"/>
                      <a:pt x="304634" y="96121"/>
                      <a:pt x="709606" y="13251"/>
                    </a:cubicBezTo>
                    <a:lnTo>
                      <a:pt x="796433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F3CA7A7A-772B-417D-9404-92D67058FC9B}"/>
                  </a:ext>
                </a:extLst>
              </p:cNvPr>
              <p:cNvSpPr/>
              <p:nvPr/>
            </p:nvSpPr>
            <p:spPr>
              <a:xfrm>
                <a:off x="-6824849" y="833846"/>
                <a:ext cx="750293" cy="4117717"/>
              </a:xfrm>
              <a:custGeom>
                <a:avLst/>
                <a:gdLst>
                  <a:gd name="connsiteX0" fmla="*/ 704154 w 750293"/>
                  <a:gd name="connsiteY0" fmla="*/ 0 h 4117717"/>
                  <a:gd name="connsiteX1" fmla="*/ 750293 w 750293"/>
                  <a:gd name="connsiteY1" fmla="*/ 11864 h 4117717"/>
                  <a:gd name="connsiteX2" fmla="*/ 716715 w 750293"/>
                  <a:gd name="connsiteY2" fmla="*/ 20498 h 4117717"/>
                  <a:gd name="connsiteX3" fmla="*/ 92279 w 750293"/>
                  <a:gd name="connsiteY3" fmla="*/ 869255 h 4117717"/>
                  <a:gd name="connsiteX4" fmla="*/ 92279 w 750293"/>
                  <a:gd name="connsiteY4" fmla="*/ 4117717 h 4117717"/>
                  <a:gd name="connsiteX5" fmla="*/ 0 w 750293"/>
                  <a:gd name="connsiteY5" fmla="*/ 4117717 h 4117717"/>
                  <a:gd name="connsiteX6" fmla="*/ 0 w 750293"/>
                  <a:gd name="connsiteY6" fmla="*/ 869255 h 4117717"/>
                  <a:gd name="connsiteX7" fmla="*/ 624436 w 750293"/>
                  <a:gd name="connsiteY7" fmla="*/ 20498 h 4117717"/>
                  <a:gd name="connsiteX8" fmla="*/ 704154 w 750293"/>
                  <a:gd name="connsiteY8" fmla="*/ 0 h 411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0293" h="4117717">
                    <a:moveTo>
                      <a:pt x="704154" y="0"/>
                    </a:moveTo>
                    <a:lnTo>
                      <a:pt x="750293" y="11864"/>
                    </a:lnTo>
                    <a:lnTo>
                      <a:pt x="716715" y="20498"/>
                    </a:lnTo>
                    <a:cubicBezTo>
                      <a:pt x="354948" y="133019"/>
                      <a:pt x="92279" y="470462"/>
                      <a:pt x="92279" y="869255"/>
                    </a:cubicBezTo>
                    <a:lnTo>
                      <a:pt x="92279" y="4117717"/>
                    </a:lnTo>
                    <a:lnTo>
                      <a:pt x="0" y="4117717"/>
                    </a:lnTo>
                    <a:lnTo>
                      <a:pt x="0" y="869255"/>
                    </a:lnTo>
                    <a:cubicBezTo>
                      <a:pt x="0" y="470462"/>
                      <a:pt x="262669" y="133019"/>
                      <a:pt x="624436" y="20498"/>
                    </a:cubicBezTo>
                    <a:lnTo>
                      <a:pt x="704154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C71FE954-0C49-4727-970D-C2097F399B6D}"/>
                  </a:ext>
                </a:extLst>
              </p:cNvPr>
              <p:cNvSpPr/>
              <p:nvPr/>
            </p:nvSpPr>
            <p:spPr>
              <a:xfrm>
                <a:off x="-6640291" y="858941"/>
                <a:ext cx="658014" cy="4092622"/>
              </a:xfrm>
              <a:custGeom>
                <a:avLst/>
                <a:gdLst>
                  <a:gd name="connsiteX0" fmla="*/ 611875 w 658014"/>
                  <a:gd name="connsiteY0" fmla="*/ 0 h 4092622"/>
                  <a:gd name="connsiteX1" fmla="*/ 658014 w 658014"/>
                  <a:gd name="connsiteY1" fmla="*/ 16887 h 4092622"/>
                  <a:gd name="connsiteX2" fmla="*/ 635064 w 658014"/>
                  <a:gd name="connsiteY2" fmla="*/ 25287 h 4092622"/>
                  <a:gd name="connsiteX3" fmla="*/ 92279 w 658014"/>
                  <a:gd name="connsiteY3" fmla="*/ 844160 h 4092622"/>
                  <a:gd name="connsiteX4" fmla="*/ 92279 w 658014"/>
                  <a:gd name="connsiteY4" fmla="*/ 4092622 h 4092622"/>
                  <a:gd name="connsiteX5" fmla="*/ 0 w 658014"/>
                  <a:gd name="connsiteY5" fmla="*/ 4092622 h 4092622"/>
                  <a:gd name="connsiteX6" fmla="*/ 0 w 658014"/>
                  <a:gd name="connsiteY6" fmla="*/ 844160 h 4092622"/>
                  <a:gd name="connsiteX7" fmla="*/ 542785 w 658014"/>
                  <a:gd name="connsiteY7" fmla="*/ 25287 h 4092622"/>
                  <a:gd name="connsiteX8" fmla="*/ 611875 w 658014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8014" h="4092622">
                    <a:moveTo>
                      <a:pt x="611875" y="0"/>
                    </a:moveTo>
                    <a:lnTo>
                      <a:pt x="658014" y="16887"/>
                    </a:lnTo>
                    <a:lnTo>
                      <a:pt x="635064" y="25287"/>
                    </a:lnTo>
                    <a:cubicBezTo>
                      <a:pt x="316092" y="160201"/>
                      <a:pt x="92279" y="476044"/>
                      <a:pt x="92279" y="844160"/>
                    </a:cubicBezTo>
                    <a:lnTo>
                      <a:pt x="92279" y="4092622"/>
                    </a:lnTo>
                    <a:lnTo>
                      <a:pt x="0" y="4092622"/>
                    </a:lnTo>
                    <a:lnTo>
                      <a:pt x="0" y="844160"/>
                    </a:lnTo>
                    <a:cubicBezTo>
                      <a:pt x="0" y="476044"/>
                      <a:pt x="223813" y="160201"/>
                      <a:pt x="542785" y="25287"/>
                    </a:cubicBezTo>
                    <a:lnTo>
                      <a:pt x="611875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C1C993AE-F307-4891-8E5F-27605A0E2391}"/>
                  </a:ext>
                </a:extLst>
              </p:cNvPr>
              <p:cNvSpPr/>
              <p:nvPr/>
            </p:nvSpPr>
            <p:spPr>
              <a:xfrm>
                <a:off x="-6455733" y="895399"/>
                <a:ext cx="565735" cy="4056164"/>
              </a:xfrm>
              <a:custGeom>
                <a:avLst/>
                <a:gdLst>
                  <a:gd name="connsiteX0" fmla="*/ 519596 w 565735"/>
                  <a:gd name="connsiteY0" fmla="*/ 0 h 4056164"/>
                  <a:gd name="connsiteX1" fmla="*/ 565735 w 565735"/>
                  <a:gd name="connsiteY1" fmla="*/ 22227 h 4056164"/>
                  <a:gd name="connsiteX2" fmla="*/ 557378 w 565735"/>
                  <a:gd name="connsiteY2" fmla="*/ 26253 h 4056164"/>
                  <a:gd name="connsiteX3" fmla="*/ 92279 w 565735"/>
                  <a:gd name="connsiteY3" fmla="*/ 807702 h 4056164"/>
                  <a:gd name="connsiteX4" fmla="*/ 92279 w 565735"/>
                  <a:gd name="connsiteY4" fmla="*/ 4056164 h 4056164"/>
                  <a:gd name="connsiteX5" fmla="*/ 0 w 565735"/>
                  <a:gd name="connsiteY5" fmla="*/ 4056164 h 4056164"/>
                  <a:gd name="connsiteX6" fmla="*/ 0 w 565735"/>
                  <a:gd name="connsiteY6" fmla="*/ 807702 h 4056164"/>
                  <a:gd name="connsiteX7" fmla="*/ 465099 w 565735"/>
                  <a:gd name="connsiteY7" fmla="*/ 26253 h 4056164"/>
                  <a:gd name="connsiteX8" fmla="*/ 519596 w 565735"/>
                  <a:gd name="connsiteY8" fmla="*/ 0 h 405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735" h="4056164">
                    <a:moveTo>
                      <a:pt x="519596" y="0"/>
                    </a:moveTo>
                    <a:lnTo>
                      <a:pt x="565735" y="22227"/>
                    </a:lnTo>
                    <a:lnTo>
                      <a:pt x="557378" y="26253"/>
                    </a:lnTo>
                    <a:cubicBezTo>
                      <a:pt x="280344" y="176747"/>
                      <a:pt x="92279" y="470262"/>
                      <a:pt x="92279" y="807702"/>
                    </a:cubicBezTo>
                    <a:lnTo>
                      <a:pt x="92279" y="4056164"/>
                    </a:lnTo>
                    <a:lnTo>
                      <a:pt x="0" y="4056164"/>
                    </a:lnTo>
                    <a:lnTo>
                      <a:pt x="0" y="807702"/>
                    </a:lnTo>
                    <a:cubicBezTo>
                      <a:pt x="0" y="470262"/>
                      <a:pt x="188065" y="176747"/>
                      <a:pt x="465099" y="26253"/>
                    </a:cubicBezTo>
                    <a:lnTo>
                      <a:pt x="519596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87E9E0F1-1CBB-4614-9BF4-925A02881BA5}"/>
                  </a:ext>
                </a:extLst>
              </p:cNvPr>
              <p:cNvSpPr/>
              <p:nvPr/>
            </p:nvSpPr>
            <p:spPr>
              <a:xfrm>
                <a:off x="-6271175" y="944605"/>
                <a:ext cx="473456" cy="4006958"/>
              </a:xfrm>
              <a:custGeom>
                <a:avLst/>
                <a:gdLst>
                  <a:gd name="connsiteX0" fmla="*/ 427317 w 473456"/>
                  <a:gd name="connsiteY0" fmla="*/ 0 h 4006958"/>
                  <a:gd name="connsiteX1" fmla="*/ 462809 w 473456"/>
                  <a:gd name="connsiteY1" fmla="*/ 21562 h 4006958"/>
                  <a:gd name="connsiteX2" fmla="*/ 473456 w 473456"/>
                  <a:gd name="connsiteY2" fmla="*/ 30347 h 4006958"/>
                  <a:gd name="connsiteX3" fmla="*/ 352577 w 473456"/>
                  <a:gd name="connsiteY3" fmla="*/ 130082 h 4006958"/>
                  <a:gd name="connsiteX4" fmla="*/ 92279 w 473456"/>
                  <a:gd name="connsiteY4" fmla="*/ 758496 h 4006958"/>
                  <a:gd name="connsiteX5" fmla="*/ 92279 w 473456"/>
                  <a:gd name="connsiteY5" fmla="*/ 4006958 h 4006958"/>
                  <a:gd name="connsiteX6" fmla="*/ 0 w 473456"/>
                  <a:gd name="connsiteY6" fmla="*/ 4006958 h 4006958"/>
                  <a:gd name="connsiteX7" fmla="*/ 0 w 473456"/>
                  <a:gd name="connsiteY7" fmla="*/ 758496 h 4006958"/>
                  <a:gd name="connsiteX8" fmla="*/ 391825 w 473456"/>
                  <a:gd name="connsiteY8" fmla="*/ 21562 h 4006958"/>
                  <a:gd name="connsiteX9" fmla="*/ 427317 w 473456"/>
                  <a:gd name="connsiteY9" fmla="*/ 0 h 400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3456" h="4006958">
                    <a:moveTo>
                      <a:pt x="427317" y="0"/>
                    </a:moveTo>
                    <a:lnTo>
                      <a:pt x="462809" y="21562"/>
                    </a:lnTo>
                    <a:lnTo>
                      <a:pt x="473456" y="30347"/>
                    </a:lnTo>
                    <a:lnTo>
                      <a:pt x="352577" y="130082"/>
                    </a:lnTo>
                    <a:cubicBezTo>
                      <a:pt x="191751" y="290907"/>
                      <a:pt x="92279" y="513085"/>
                      <a:pt x="92279" y="758496"/>
                    </a:cubicBezTo>
                    <a:lnTo>
                      <a:pt x="92279" y="4006958"/>
                    </a:lnTo>
                    <a:lnTo>
                      <a:pt x="0" y="4006958"/>
                    </a:lnTo>
                    <a:lnTo>
                      <a:pt x="0" y="758496"/>
                    </a:lnTo>
                    <a:cubicBezTo>
                      <a:pt x="0" y="451732"/>
                      <a:pt x="155426" y="181270"/>
                      <a:pt x="391825" y="21562"/>
                    </a:cubicBezTo>
                    <a:lnTo>
                      <a:pt x="427317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A9191B65-FE83-4D47-AAAC-84FCC9917D44}"/>
                  </a:ext>
                </a:extLst>
              </p:cNvPr>
              <p:cNvSpPr/>
              <p:nvPr/>
            </p:nvSpPr>
            <p:spPr>
              <a:xfrm>
                <a:off x="-6086617" y="1013021"/>
                <a:ext cx="381177" cy="3938542"/>
              </a:xfrm>
              <a:custGeom>
                <a:avLst/>
                <a:gdLst>
                  <a:gd name="connsiteX0" fmla="*/ 335038 w 381177"/>
                  <a:gd name="connsiteY0" fmla="*/ 0 h 3938542"/>
                  <a:gd name="connsiteX1" fmla="*/ 381177 w 381177"/>
                  <a:gd name="connsiteY1" fmla="*/ 38068 h 3938542"/>
                  <a:gd name="connsiteX2" fmla="*/ 352577 w 381177"/>
                  <a:gd name="connsiteY2" fmla="*/ 61666 h 3938542"/>
                  <a:gd name="connsiteX3" fmla="*/ 92279 w 381177"/>
                  <a:gd name="connsiteY3" fmla="*/ 690080 h 3938542"/>
                  <a:gd name="connsiteX4" fmla="*/ 92279 w 381177"/>
                  <a:gd name="connsiteY4" fmla="*/ 3938542 h 3938542"/>
                  <a:gd name="connsiteX5" fmla="*/ 0 w 381177"/>
                  <a:gd name="connsiteY5" fmla="*/ 3938542 h 3938542"/>
                  <a:gd name="connsiteX6" fmla="*/ 0 w 381177"/>
                  <a:gd name="connsiteY6" fmla="*/ 690080 h 3938542"/>
                  <a:gd name="connsiteX7" fmla="*/ 260298 w 381177"/>
                  <a:gd name="connsiteY7" fmla="*/ 61666 h 3938542"/>
                  <a:gd name="connsiteX8" fmla="*/ 335038 w 381177"/>
                  <a:gd name="connsiteY8" fmla="*/ 0 h 393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177" h="3938542">
                    <a:moveTo>
                      <a:pt x="335038" y="0"/>
                    </a:moveTo>
                    <a:lnTo>
                      <a:pt x="381177" y="38068"/>
                    </a:lnTo>
                    <a:lnTo>
                      <a:pt x="352577" y="61666"/>
                    </a:lnTo>
                    <a:cubicBezTo>
                      <a:pt x="191751" y="222491"/>
                      <a:pt x="92279" y="444669"/>
                      <a:pt x="92279" y="690080"/>
                    </a:cubicBezTo>
                    <a:lnTo>
                      <a:pt x="92279" y="3938542"/>
                    </a:lnTo>
                    <a:lnTo>
                      <a:pt x="0" y="3938542"/>
                    </a:lnTo>
                    <a:lnTo>
                      <a:pt x="0" y="690080"/>
                    </a:lnTo>
                    <a:cubicBezTo>
                      <a:pt x="0" y="444669"/>
                      <a:pt x="99472" y="222491"/>
                      <a:pt x="260298" y="61666"/>
                    </a:cubicBezTo>
                    <a:lnTo>
                      <a:pt x="335038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BD2B74B9-F359-487D-9C99-9C38C0C26F7C}"/>
                  </a:ext>
                </a:extLst>
              </p:cNvPr>
              <p:cNvSpPr/>
              <p:nvPr/>
            </p:nvSpPr>
            <p:spPr>
              <a:xfrm>
                <a:off x="-5902059" y="1095944"/>
                <a:ext cx="288898" cy="3855619"/>
              </a:xfrm>
              <a:custGeom>
                <a:avLst/>
                <a:gdLst>
                  <a:gd name="connsiteX0" fmla="*/ 242759 w 288898"/>
                  <a:gd name="connsiteY0" fmla="*/ 0 h 3855619"/>
                  <a:gd name="connsiteX1" fmla="*/ 288898 w 288898"/>
                  <a:gd name="connsiteY1" fmla="*/ 55922 h 3855619"/>
                  <a:gd name="connsiteX2" fmla="*/ 244057 w 288898"/>
                  <a:gd name="connsiteY2" fmla="*/ 110270 h 3855619"/>
                  <a:gd name="connsiteX3" fmla="*/ 92279 w 288898"/>
                  <a:gd name="connsiteY3" fmla="*/ 607157 h 3855619"/>
                  <a:gd name="connsiteX4" fmla="*/ 92279 w 288898"/>
                  <a:gd name="connsiteY4" fmla="*/ 3855619 h 3855619"/>
                  <a:gd name="connsiteX5" fmla="*/ 0 w 288898"/>
                  <a:gd name="connsiteY5" fmla="*/ 3855619 h 3855619"/>
                  <a:gd name="connsiteX6" fmla="*/ 0 w 288898"/>
                  <a:gd name="connsiteY6" fmla="*/ 607157 h 3855619"/>
                  <a:gd name="connsiteX7" fmla="*/ 151778 w 288898"/>
                  <a:gd name="connsiteY7" fmla="*/ 110270 h 3855619"/>
                  <a:gd name="connsiteX8" fmla="*/ 242759 w 288898"/>
                  <a:gd name="connsiteY8" fmla="*/ 0 h 3855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898" h="3855619">
                    <a:moveTo>
                      <a:pt x="242759" y="0"/>
                    </a:moveTo>
                    <a:lnTo>
                      <a:pt x="288898" y="55922"/>
                    </a:lnTo>
                    <a:lnTo>
                      <a:pt x="244057" y="110270"/>
                    </a:lnTo>
                    <a:cubicBezTo>
                      <a:pt x="148232" y="252109"/>
                      <a:pt x="92279" y="423099"/>
                      <a:pt x="92279" y="607157"/>
                    </a:cubicBezTo>
                    <a:lnTo>
                      <a:pt x="92279" y="3855619"/>
                    </a:lnTo>
                    <a:lnTo>
                      <a:pt x="0" y="3855619"/>
                    </a:lnTo>
                    <a:lnTo>
                      <a:pt x="0" y="607157"/>
                    </a:lnTo>
                    <a:cubicBezTo>
                      <a:pt x="0" y="423099"/>
                      <a:pt x="55953" y="252109"/>
                      <a:pt x="151778" y="110270"/>
                    </a:cubicBezTo>
                    <a:lnTo>
                      <a:pt x="24275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9C43CCF0-D20B-4535-8BB3-B3503480B6E7}"/>
                  </a:ext>
                </a:extLst>
              </p:cNvPr>
              <p:cNvSpPr/>
              <p:nvPr/>
            </p:nvSpPr>
            <p:spPr>
              <a:xfrm>
                <a:off x="-5717501" y="1208351"/>
                <a:ext cx="196620" cy="3743212"/>
              </a:xfrm>
              <a:custGeom>
                <a:avLst/>
                <a:gdLst>
                  <a:gd name="connsiteX0" fmla="*/ 150480 w 196620"/>
                  <a:gd name="connsiteY0" fmla="*/ 0 h 3743212"/>
                  <a:gd name="connsiteX1" fmla="*/ 193697 w 196620"/>
                  <a:gd name="connsiteY1" fmla="*/ 71137 h 3743212"/>
                  <a:gd name="connsiteX2" fmla="*/ 196620 w 196620"/>
                  <a:gd name="connsiteY2" fmla="*/ 77204 h 3743212"/>
                  <a:gd name="connsiteX3" fmla="*/ 162118 w 196620"/>
                  <a:gd name="connsiteY3" fmla="*/ 148823 h 3743212"/>
                  <a:gd name="connsiteX4" fmla="*/ 92279 w 196620"/>
                  <a:gd name="connsiteY4" fmla="*/ 494750 h 3743212"/>
                  <a:gd name="connsiteX5" fmla="*/ 92279 w 196620"/>
                  <a:gd name="connsiteY5" fmla="*/ 3743212 h 3743212"/>
                  <a:gd name="connsiteX6" fmla="*/ 0 w 196620"/>
                  <a:gd name="connsiteY6" fmla="*/ 3743212 h 3743212"/>
                  <a:gd name="connsiteX7" fmla="*/ 0 w 196620"/>
                  <a:gd name="connsiteY7" fmla="*/ 494750 h 3743212"/>
                  <a:gd name="connsiteX8" fmla="*/ 107263 w 196620"/>
                  <a:gd name="connsiteY8" fmla="*/ 71137 h 3743212"/>
                  <a:gd name="connsiteX9" fmla="*/ 150480 w 196620"/>
                  <a:gd name="connsiteY9" fmla="*/ 0 h 3743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620" h="3743212">
                    <a:moveTo>
                      <a:pt x="150480" y="0"/>
                    </a:moveTo>
                    <a:lnTo>
                      <a:pt x="193697" y="71137"/>
                    </a:lnTo>
                    <a:lnTo>
                      <a:pt x="196620" y="77204"/>
                    </a:lnTo>
                    <a:lnTo>
                      <a:pt x="162118" y="148823"/>
                    </a:lnTo>
                    <a:cubicBezTo>
                      <a:pt x="117147" y="255147"/>
                      <a:pt x="92279" y="372045"/>
                      <a:pt x="92279" y="494750"/>
                    </a:cubicBezTo>
                    <a:lnTo>
                      <a:pt x="92279" y="3743212"/>
                    </a:lnTo>
                    <a:lnTo>
                      <a:pt x="0" y="3743212"/>
                    </a:lnTo>
                    <a:lnTo>
                      <a:pt x="0" y="494750"/>
                    </a:lnTo>
                    <a:cubicBezTo>
                      <a:pt x="0" y="341368"/>
                      <a:pt x="38856" y="197062"/>
                      <a:pt x="107263" y="71137"/>
                    </a:cubicBezTo>
                    <a:lnTo>
                      <a:pt x="150480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61C1C62D-CDEA-4CAF-A90A-186671C7D0B9}"/>
                  </a:ext>
                </a:extLst>
              </p:cNvPr>
              <p:cNvSpPr/>
              <p:nvPr/>
            </p:nvSpPr>
            <p:spPr>
              <a:xfrm>
                <a:off x="-5532943" y="1388972"/>
                <a:ext cx="116402" cy="3562591"/>
              </a:xfrm>
              <a:custGeom>
                <a:avLst/>
                <a:gdLst>
                  <a:gd name="connsiteX0" fmla="*/ 58201 w 116402"/>
                  <a:gd name="connsiteY0" fmla="*/ 0 h 3562591"/>
                  <a:gd name="connsiteX1" fmla="*/ 76447 w 116402"/>
                  <a:gd name="connsiteY1" fmla="*/ 49853 h 3562591"/>
                  <a:gd name="connsiteX2" fmla="*/ 116402 w 116402"/>
                  <a:gd name="connsiteY2" fmla="*/ 314129 h 3562591"/>
                  <a:gd name="connsiteX3" fmla="*/ 116401 w 116402"/>
                  <a:gd name="connsiteY3" fmla="*/ 3562591 h 3562591"/>
                  <a:gd name="connsiteX4" fmla="*/ 0 w 116402"/>
                  <a:gd name="connsiteY4" fmla="*/ 3562591 h 3562591"/>
                  <a:gd name="connsiteX5" fmla="*/ 0 w 116402"/>
                  <a:gd name="connsiteY5" fmla="*/ 314129 h 3562591"/>
                  <a:gd name="connsiteX6" fmla="*/ 39955 w 116402"/>
                  <a:gd name="connsiteY6" fmla="*/ 49853 h 3562591"/>
                  <a:gd name="connsiteX7" fmla="*/ 58201 w 116402"/>
                  <a:gd name="connsiteY7" fmla="*/ 0 h 35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02" h="3562591">
                    <a:moveTo>
                      <a:pt x="58201" y="0"/>
                    </a:moveTo>
                    <a:lnTo>
                      <a:pt x="76447" y="49853"/>
                    </a:lnTo>
                    <a:cubicBezTo>
                      <a:pt x="102414" y="133338"/>
                      <a:pt x="116402" y="222100"/>
                      <a:pt x="116402" y="314129"/>
                    </a:cubicBezTo>
                    <a:cubicBezTo>
                      <a:pt x="116402" y="1396950"/>
                      <a:pt x="116401" y="2479770"/>
                      <a:pt x="116401" y="3562591"/>
                    </a:cubicBezTo>
                    <a:lnTo>
                      <a:pt x="0" y="3562591"/>
                    </a:lnTo>
                    <a:lnTo>
                      <a:pt x="0" y="314129"/>
                    </a:lnTo>
                    <a:cubicBezTo>
                      <a:pt x="0" y="222100"/>
                      <a:pt x="13988" y="133338"/>
                      <a:pt x="39955" y="49853"/>
                    </a:cubicBezTo>
                    <a:lnTo>
                      <a:pt x="58201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9DC5260-4A0A-43FC-8607-A9B59C1A28DF}"/>
                </a:ext>
              </a:extLst>
            </p:cNvPr>
            <p:cNvSpPr/>
            <p:nvPr/>
          </p:nvSpPr>
          <p:spPr>
            <a:xfrm rot="10800000">
              <a:off x="-2094081" y="-592918"/>
              <a:ext cx="1814066" cy="1716128"/>
            </a:xfrm>
            <a:custGeom>
              <a:avLst/>
              <a:gdLst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7120 w 1814066"/>
                <a:gd name="connsiteY0" fmla="*/ 1932202 h 1932202"/>
                <a:gd name="connsiteX1" fmla="*/ 143074 w 1814066"/>
                <a:gd name="connsiteY1" fmla="*/ 1932202 h 1932202"/>
                <a:gd name="connsiteX2" fmla="*/ 186055 w 1814066"/>
                <a:gd name="connsiteY2" fmla="*/ 1298740 h 1932202"/>
                <a:gd name="connsiteX3" fmla="*/ 109608 w 1814066"/>
                <a:gd name="connsiteY3" fmla="*/ 751675 h 1932202"/>
                <a:gd name="connsiteX4" fmla="*/ 3937 w 1814066"/>
                <a:gd name="connsiteY4" fmla="*/ 297983 h 1932202"/>
                <a:gd name="connsiteX5" fmla="*/ 209995 w 1814066"/>
                <a:gd name="connsiteY5" fmla="*/ 560758 h 1932202"/>
                <a:gd name="connsiteX6" fmla="*/ 218863 w 1814066"/>
                <a:gd name="connsiteY6" fmla="*/ 558099 h 1932202"/>
                <a:gd name="connsiteX7" fmla="*/ 188727 w 1814066"/>
                <a:gd name="connsiteY7" fmla="*/ 131287 h 1932202"/>
                <a:gd name="connsiteX8" fmla="*/ 353320 w 1814066"/>
                <a:gd name="connsiteY8" fmla="*/ 517780 h 1932202"/>
                <a:gd name="connsiteX9" fmla="*/ 362186 w 1814066"/>
                <a:gd name="connsiteY9" fmla="*/ 515122 h 1932202"/>
                <a:gd name="connsiteX10" fmla="*/ 423235 w 1814066"/>
                <a:gd name="connsiteY10" fmla="*/ 172250 h 1932202"/>
                <a:gd name="connsiteX11" fmla="*/ 534424 w 1814066"/>
                <a:gd name="connsiteY11" fmla="*/ 624297 h 1932202"/>
                <a:gd name="connsiteX12" fmla="*/ 650473 w 1814066"/>
                <a:gd name="connsiteY12" fmla="*/ 960657 h 1932202"/>
                <a:gd name="connsiteX13" fmla="*/ 687245 w 1814066"/>
                <a:gd name="connsiteY13" fmla="*/ 576342 h 1932202"/>
                <a:gd name="connsiteX14" fmla="*/ 690100 w 1814066"/>
                <a:gd name="connsiteY14" fmla="*/ 107492 h 1932202"/>
                <a:gd name="connsiteX15" fmla="*/ 828366 w 1814066"/>
                <a:gd name="connsiteY15" fmla="*/ 420998 h 1932202"/>
                <a:gd name="connsiteX16" fmla="*/ 837544 w 1814066"/>
                <a:gd name="connsiteY16" fmla="*/ 420998 h 1932202"/>
                <a:gd name="connsiteX17" fmla="*/ 907144 w 1814066"/>
                <a:gd name="connsiteY17" fmla="*/ 0 h 1932202"/>
                <a:gd name="connsiteX18" fmla="*/ 976744 w 1814066"/>
                <a:gd name="connsiteY18" fmla="*/ 420998 h 1932202"/>
                <a:gd name="connsiteX19" fmla="*/ 985925 w 1814066"/>
                <a:gd name="connsiteY19" fmla="*/ 420998 h 1932202"/>
                <a:gd name="connsiteX20" fmla="*/ 1124190 w 1814066"/>
                <a:gd name="connsiteY20" fmla="*/ 107493 h 1932202"/>
                <a:gd name="connsiteX21" fmla="*/ 1127045 w 1814066"/>
                <a:gd name="connsiteY21" fmla="*/ 576333 h 1932202"/>
                <a:gd name="connsiteX22" fmla="*/ 1163818 w 1814066"/>
                <a:gd name="connsiteY22" fmla="*/ 960661 h 1932202"/>
                <a:gd name="connsiteX23" fmla="*/ 1279867 w 1814066"/>
                <a:gd name="connsiteY23" fmla="*/ 624297 h 1932202"/>
                <a:gd name="connsiteX24" fmla="*/ 1391057 w 1814066"/>
                <a:gd name="connsiteY24" fmla="*/ 172250 h 1932202"/>
                <a:gd name="connsiteX25" fmla="*/ 1452106 w 1814066"/>
                <a:gd name="connsiteY25" fmla="*/ 515122 h 1932202"/>
                <a:gd name="connsiteX26" fmla="*/ 1460972 w 1814066"/>
                <a:gd name="connsiteY26" fmla="*/ 517780 h 1932202"/>
                <a:gd name="connsiteX27" fmla="*/ 1625566 w 1814066"/>
                <a:gd name="connsiteY27" fmla="*/ 131287 h 1932202"/>
                <a:gd name="connsiteX28" fmla="*/ 1595429 w 1814066"/>
                <a:gd name="connsiteY28" fmla="*/ 558099 h 1932202"/>
                <a:gd name="connsiteX29" fmla="*/ 1604296 w 1814066"/>
                <a:gd name="connsiteY29" fmla="*/ 560758 h 1932202"/>
                <a:gd name="connsiteX30" fmla="*/ 1810355 w 1814066"/>
                <a:gd name="connsiteY30" fmla="*/ 297984 h 1932202"/>
                <a:gd name="connsiteX31" fmla="*/ 1704684 w 1814066"/>
                <a:gd name="connsiteY31" fmla="*/ 751676 h 1932202"/>
                <a:gd name="connsiteX32" fmla="*/ 1605284 w 1814066"/>
                <a:gd name="connsiteY32" fmla="*/ 1462993 h 1932202"/>
                <a:gd name="connsiteX33" fmla="*/ 1637120 w 1814066"/>
                <a:gd name="connsiteY33" fmla="*/ 1932202 h 1932202"/>
                <a:gd name="connsiteX0" fmla="*/ 1637120 w 1814066"/>
                <a:gd name="connsiteY0" fmla="*/ 1932202 h 1932202"/>
                <a:gd name="connsiteX1" fmla="*/ 143074 w 1814066"/>
                <a:gd name="connsiteY1" fmla="*/ 1932202 h 1932202"/>
                <a:gd name="connsiteX2" fmla="*/ 167005 w 1814066"/>
                <a:gd name="connsiteY2" fmla="*/ 1479715 h 1932202"/>
                <a:gd name="connsiteX3" fmla="*/ 109608 w 1814066"/>
                <a:gd name="connsiteY3" fmla="*/ 751675 h 1932202"/>
                <a:gd name="connsiteX4" fmla="*/ 3937 w 1814066"/>
                <a:gd name="connsiteY4" fmla="*/ 297983 h 1932202"/>
                <a:gd name="connsiteX5" fmla="*/ 209995 w 1814066"/>
                <a:gd name="connsiteY5" fmla="*/ 560758 h 1932202"/>
                <a:gd name="connsiteX6" fmla="*/ 218863 w 1814066"/>
                <a:gd name="connsiteY6" fmla="*/ 558099 h 1932202"/>
                <a:gd name="connsiteX7" fmla="*/ 188727 w 1814066"/>
                <a:gd name="connsiteY7" fmla="*/ 131287 h 1932202"/>
                <a:gd name="connsiteX8" fmla="*/ 353320 w 1814066"/>
                <a:gd name="connsiteY8" fmla="*/ 517780 h 1932202"/>
                <a:gd name="connsiteX9" fmla="*/ 362186 w 1814066"/>
                <a:gd name="connsiteY9" fmla="*/ 515122 h 1932202"/>
                <a:gd name="connsiteX10" fmla="*/ 423235 w 1814066"/>
                <a:gd name="connsiteY10" fmla="*/ 172250 h 1932202"/>
                <a:gd name="connsiteX11" fmla="*/ 534424 w 1814066"/>
                <a:gd name="connsiteY11" fmla="*/ 624297 h 1932202"/>
                <a:gd name="connsiteX12" fmla="*/ 650473 w 1814066"/>
                <a:gd name="connsiteY12" fmla="*/ 960657 h 1932202"/>
                <a:gd name="connsiteX13" fmla="*/ 687245 w 1814066"/>
                <a:gd name="connsiteY13" fmla="*/ 576342 h 1932202"/>
                <a:gd name="connsiteX14" fmla="*/ 690100 w 1814066"/>
                <a:gd name="connsiteY14" fmla="*/ 107492 h 1932202"/>
                <a:gd name="connsiteX15" fmla="*/ 828366 w 1814066"/>
                <a:gd name="connsiteY15" fmla="*/ 420998 h 1932202"/>
                <a:gd name="connsiteX16" fmla="*/ 837544 w 1814066"/>
                <a:gd name="connsiteY16" fmla="*/ 420998 h 1932202"/>
                <a:gd name="connsiteX17" fmla="*/ 907144 w 1814066"/>
                <a:gd name="connsiteY17" fmla="*/ 0 h 1932202"/>
                <a:gd name="connsiteX18" fmla="*/ 976744 w 1814066"/>
                <a:gd name="connsiteY18" fmla="*/ 420998 h 1932202"/>
                <a:gd name="connsiteX19" fmla="*/ 985925 w 1814066"/>
                <a:gd name="connsiteY19" fmla="*/ 420998 h 1932202"/>
                <a:gd name="connsiteX20" fmla="*/ 1124190 w 1814066"/>
                <a:gd name="connsiteY20" fmla="*/ 107493 h 1932202"/>
                <a:gd name="connsiteX21" fmla="*/ 1127045 w 1814066"/>
                <a:gd name="connsiteY21" fmla="*/ 576333 h 1932202"/>
                <a:gd name="connsiteX22" fmla="*/ 1163818 w 1814066"/>
                <a:gd name="connsiteY22" fmla="*/ 960661 h 1932202"/>
                <a:gd name="connsiteX23" fmla="*/ 1279867 w 1814066"/>
                <a:gd name="connsiteY23" fmla="*/ 624297 h 1932202"/>
                <a:gd name="connsiteX24" fmla="*/ 1391057 w 1814066"/>
                <a:gd name="connsiteY24" fmla="*/ 172250 h 1932202"/>
                <a:gd name="connsiteX25" fmla="*/ 1452106 w 1814066"/>
                <a:gd name="connsiteY25" fmla="*/ 515122 h 1932202"/>
                <a:gd name="connsiteX26" fmla="*/ 1460972 w 1814066"/>
                <a:gd name="connsiteY26" fmla="*/ 517780 h 1932202"/>
                <a:gd name="connsiteX27" fmla="*/ 1625566 w 1814066"/>
                <a:gd name="connsiteY27" fmla="*/ 131287 h 1932202"/>
                <a:gd name="connsiteX28" fmla="*/ 1595429 w 1814066"/>
                <a:gd name="connsiteY28" fmla="*/ 558099 h 1932202"/>
                <a:gd name="connsiteX29" fmla="*/ 1604296 w 1814066"/>
                <a:gd name="connsiteY29" fmla="*/ 560758 h 1932202"/>
                <a:gd name="connsiteX30" fmla="*/ 1810355 w 1814066"/>
                <a:gd name="connsiteY30" fmla="*/ 297984 h 1932202"/>
                <a:gd name="connsiteX31" fmla="*/ 1704684 w 1814066"/>
                <a:gd name="connsiteY31" fmla="*/ 751676 h 1932202"/>
                <a:gd name="connsiteX32" fmla="*/ 1605284 w 1814066"/>
                <a:gd name="connsiteY32" fmla="*/ 1462993 h 1932202"/>
                <a:gd name="connsiteX33" fmla="*/ 1637120 w 1814066"/>
                <a:gd name="connsiteY33" fmla="*/ 1932202 h 193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814066" h="1932202">
                  <a:moveTo>
                    <a:pt x="1637120" y="1932202"/>
                  </a:moveTo>
                  <a:lnTo>
                    <a:pt x="143074" y="1932202"/>
                  </a:lnTo>
                  <a:lnTo>
                    <a:pt x="167005" y="1479715"/>
                  </a:lnTo>
                  <a:lnTo>
                    <a:pt x="109608" y="751675"/>
                  </a:lnTo>
                  <a:cubicBezTo>
                    <a:pt x="74384" y="600444"/>
                    <a:pt x="-20370" y="296814"/>
                    <a:pt x="3937" y="297983"/>
                  </a:cubicBezTo>
                  <a:cubicBezTo>
                    <a:pt x="28244" y="299152"/>
                    <a:pt x="141309" y="473166"/>
                    <a:pt x="209995" y="560758"/>
                  </a:cubicBezTo>
                  <a:lnTo>
                    <a:pt x="218863" y="558099"/>
                  </a:lnTo>
                  <a:cubicBezTo>
                    <a:pt x="208818" y="415828"/>
                    <a:pt x="153528" y="133064"/>
                    <a:pt x="188727" y="131287"/>
                  </a:cubicBezTo>
                  <a:cubicBezTo>
                    <a:pt x="223926" y="129510"/>
                    <a:pt x="298456" y="388949"/>
                    <a:pt x="353320" y="517780"/>
                  </a:cubicBezTo>
                  <a:lnTo>
                    <a:pt x="362186" y="515122"/>
                  </a:lnTo>
                  <a:cubicBezTo>
                    <a:pt x="382536" y="400831"/>
                    <a:pt x="398123" y="172241"/>
                    <a:pt x="423235" y="172250"/>
                  </a:cubicBezTo>
                  <a:cubicBezTo>
                    <a:pt x="448347" y="172259"/>
                    <a:pt x="497361" y="473615"/>
                    <a:pt x="534424" y="624297"/>
                  </a:cubicBezTo>
                  <a:cubicBezTo>
                    <a:pt x="573107" y="736417"/>
                    <a:pt x="604647" y="960456"/>
                    <a:pt x="650473" y="960657"/>
                  </a:cubicBezTo>
                  <a:cubicBezTo>
                    <a:pt x="696299" y="960858"/>
                    <a:pt x="674988" y="704447"/>
                    <a:pt x="687245" y="576342"/>
                  </a:cubicBezTo>
                  <a:cubicBezTo>
                    <a:pt x="688197" y="420059"/>
                    <a:pt x="665335" y="111375"/>
                    <a:pt x="690100" y="107492"/>
                  </a:cubicBezTo>
                  <a:cubicBezTo>
                    <a:pt x="714865" y="103609"/>
                    <a:pt x="782277" y="316496"/>
                    <a:pt x="828366" y="420998"/>
                  </a:cubicBezTo>
                  <a:lnTo>
                    <a:pt x="837544" y="420998"/>
                  </a:lnTo>
                  <a:cubicBezTo>
                    <a:pt x="860744" y="280665"/>
                    <a:pt x="872038" y="-161"/>
                    <a:pt x="907144" y="0"/>
                  </a:cubicBezTo>
                  <a:cubicBezTo>
                    <a:pt x="942250" y="161"/>
                    <a:pt x="953544" y="280665"/>
                    <a:pt x="976744" y="420998"/>
                  </a:cubicBezTo>
                  <a:lnTo>
                    <a:pt x="985925" y="420998"/>
                  </a:lnTo>
                  <a:cubicBezTo>
                    <a:pt x="1032013" y="316496"/>
                    <a:pt x="1106677" y="104839"/>
                    <a:pt x="1124190" y="107493"/>
                  </a:cubicBezTo>
                  <a:cubicBezTo>
                    <a:pt x="1141703" y="110147"/>
                    <a:pt x="1126093" y="420053"/>
                    <a:pt x="1127045" y="576333"/>
                  </a:cubicBezTo>
                  <a:cubicBezTo>
                    <a:pt x="1139303" y="704442"/>
                    <a:pt x="1118223" y="958758"/>
                    <a:pt x="1163818" y="960661"/>
                  </a:cubicBezTo>
                  <a:cubicBezTo>
                    <a:pt x="1209413" y="962564"/>
                    <a:pt x="1241184" y="736418"/>
                    <a:pt x="1279867" y="624297"/>
                  </a:cubicBezTo>
                  <a:cubicBezTo>
                    <a:pt x="1316930" y="473615"/>
                    <a:pt x="1363519" y="175295"/>
                    <a:pt x="1391057" y="172250"/>
                  </a:cubicBezTo>
                  <a:cubicBezTo>
                    <a:pt x="1418595" y="169205"/>
                    <a:pt x="1431756" y="400831"/>
                    <a:pt x="1452106" y="515122"/>
                  </a:cubicBezTo>
                  <a:lnTo>
                    <a:pt x="1460972" y="517780"/>
                  </a:lnTo>
                  <a:cubicBezTo>
                    <a:pt x="1515837" y="388949"/>
                    <a:pt x="1604039" y="126768"/>
                    <a:pt x="1625566" y="131287"/>
                  </a:cubicBezTo>
                  <a:cubicBezTo>
                    <a:pt x="1647093" y="135806"/>
                    <a:pt x="1605475" y="415828"/>
                    <a:pt x="1595429" y="558099"/>
                  </a:cubicBezTo>
                  <a:lnTo>
                    <a:pt x="1604296" y="560758"/>
                  </a:lnTo>
                  <a:cubicBezTo>
                    <a:pt x="1672982" y="473167"/>
                    <a:pt x="1786913" y="285563"/>
                    <a:pt x="1810355" y="297984"/>
                  </a:cubicBezTo>
                  <a:cubicBezTo>
                    <a:pt x="1833797" y="310405"/>
                    <a:pt x="1739908" y="600445"/>
                    <a:pt x="1704684" y="751676"/>
                  </a:cubicBezTo>
                  <a:lnTo>
                    <a:pt x="1605284" y="1462993"/>
                  </a:lnTo>
                  <a:lnTo>
                    <a:pt x="1637120" y="1932202"/>
                  </a:lnTo>
                  <a:close/>
                </a:path>
              </a:pathLst>
            </a:custGeom>
            <a:pattFill prst="dkVert">
              <a:fgClr>
                <a:srgbClr val="FFCCFF"/>
              </a:fgClr>
              <a:bgClr>
                <a:srgbClr val="FF66CC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B17B416B-8FDA-4435-87CF-4E4CBA3165E7}"/>
                </a:ext>
              </a:extLst>
            </p:cNvPr>
            <p:cNvGrpSpPr/>
            <p:nvPr/>
          </p:nvGrpSpPr>
          <p:grpSpPr>
            <a:xfrm>
              <a:off x="-1914474" y="-1830783"/>
              <a:ext cx="1494046" cy="1397396"/>
              <a:chOff x="2049257" y="3350839"/>
              <a:chExt cx="1591091" cy="1795459"/>
            </a:xfrm>
            <a:solidFill>
              <a:srgbClr val="FF66CC"/>
            </a:solidFill>
          </p:grpSpPr>
          <p:sp>
            <p:nvSpPr>
              <p:cNvPr id="129" name="四角形: 上の 2 つの角を丸める 128">
                <a:extLst>
                  <a:ext uri="{FF2B5EF4-FFF2-40B4-BE49-F238E27FC236}">
                    <a16:creationId xmlns:a16="http://schemas.microsoft.com/office/drawing/2014/main" id="{720BB822-F20F-40A6-AF4B-E8484ED709C8}"/>
                  </a:ext>
                </a:extLst>
              </p:cNvPr>
              <p:cNvSpPr/>
              <p:nvPr/>
            </p:nvSpPr>
            <p:spPr>
              <a:xfrm>
                <a:off x="2049257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四角形: 上の 2 つの角を丸める 129">
                <a:extLst>
                  <a:ext uri="{FF2B5EF4-FFF2-40B4-BE49-F238E27FC236}">
                    <a16:creationId xmlns:a16="http://schemas.microsoft.com/office/drawing/2014/main" id="{CD19536D-2035-4CEC-BE5D-C00974E9A50A}"/>
                  </a:ext>
                </a:extLst>
              </p:cNvPr>
              <p:cNvSpPr/>
              <p:nvPr/>
            </p:nvSpPr>
            <p:spPr>
              <a:xfrm>
                <a:off x="2367475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上の 2 つの角を丸める 130">
                <a:extLst>
                  <a:ext uri="{FF2B5EF4-FFF2-40B4-BE49-F238E27FC236}">
                    <a16:creationId xmlns:a16="http://schemas.microsoft.com/office/drawing/2014/main" id="{FCBD4FF1-2250-4B36-BCD1-5B6F6CCF4B99}"/>
                  </a:ext>
                </a:extLst>
              </p:cNvPr>
              <p:cNvSpPr/>
              <p:nvPr/>
            </p:nvSpPr>
            <p:spPr>
              <a:xfrm>
                <a:off x="2685693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四角形: 上の 2 つの角を丸める 131">
                <a:extLst>
                  <a:ext uri="{FF2B5EF4-FFF2-40B4-BE49-F238E27FC236}">
                    <a16:creationId xmlns:a16="http://schemas.microsoft.com/office/drawing/2014/main" id="{EE0B13C5-E483-4A32-BBB2-EE6C087F6813}"/>
                  </a:ext>
                </a:extLst>
              </p:cNvPr>
              <p:cNvSpPr/>
              <p:nvPr/>
            </p:nvSpPr>
            <p:spPr>
              <a:xfrm>
                <a:off x="3003911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上の 2 つの角を丸める 132">
                <a:extLst>
                  <a:ext uri="{FF2B5EF4-FFF2-40B4-BE49-F238E27FC236}">
                    <a16:creationId xmlns:a16="http://schemas.microsoft.com/office/drawing/2014/main" id="{9B7F6652-EFFE-4AE6-8187-3943594A9DB2}"/>
                  </a:ext>
                </a:extLst>
              </p:cNvPr>
              <p:cNvSpPr/>
              <p:nvPr/>
            </p:nvSpPr>
            <p:spPr>
              <a:xfrm>
                <a:off x="3322129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A5444413-8AC5-439B-87FE-ECAD944BE534}"/>
                  </a:ext>
                </a:extLst>
              </p:cNvPr>
              <p:cNvSpPr/>
              <p:nvPr/>
            </p:nvSpPr>
            <p:spPr>
              <a:xfrm>
                <a:off x="2049258" y="45806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2327A460-4621-44C6-AE81-AB8D27E5CF35}"/>
                  </a:ext>
                </a:extLst>
              </p:cNvPr>
              <p:cNvSpPr/>
              <p:nvPr/>
            </p:nvSpPr>
            <p:spPr>
              <a:xfrm>
                <a:off x="2208366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DE047495-F633-4DE3-AA78-C3CD28C48354}"/>
                  </a:ext>
                </a:extLst>
              </p:cNvPr>
              <p:cNvSpPr/>
              <p:nvPr/>
            </p:nvSpPr>
            <p:spPr>
              <a:xfrm>
                <a:off x="2526584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109B0B83-6DF4-4846-AD2C-46C35A46945A}"/>
                  </a:ext>
                </a:extLst>
              </p:cNvPr>
              <p:cNvSpPr/>
              <p:nvPr/>
            </p:nvSpPr>
            <p:spPr>
              <a:xfrm>
                <a:off x="2844802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4CEF926E-1974-476F-B596-9B948DDF133B}"/>
                  </a:ext>
                </a:extLst>
              </p:cNvPr>
              <p:cNvSpPr/>
              <p:nvPr/>
            </p:nvSpPr>
            <p:spPr>
              <a:xfrm>
                <a:off x="3163020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9EE7757-0C29-49E3-A843-B75176F76585}"/>
                  </a:ext>
                </a:extLst>
              </p:cNvPr>
              <p:cNvSpPr/>
              <p:nvPr/>
            </p:nvSpPr>
            <p:spPr>
              <a:xfrm>
                <a:off x="3481239" y="45806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189DB8F4-C54B-42B9-9F49-E000517EBE59}"/>
                  </a:ext>
                </a:extLst>
              </p:cNvPr>
              <p:cNvSpPr/>
              <p:nvPr/>
            </p:nvSpPr>
            <p:spPr>
              <a:xfrm>
                <a:off x="2049257" y="4375714"/>
                <a:ext cx="318218" cy="360634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上の 2 つの角を丸める 140">
                <a:extLst>
                  <a:ext uri="{FF2B5EF4-FFF2-40B4-BE49-F238E27FC236}">
                    <a16:creationId xmlns:a16="http://schemas.microsoft.com/office/drawing/2014/main" id="{9510EC5C-3325-4F9E-A3F1-5B8F81BBF35A}"/>
                  </a:ext>
                </a:extLst>
              </p:cNvPr>
              <p:cNvSpPr/>
              <p:nvPr/>
            </p:nvSpPr>
            <p:spPr>
              <a:xfrm>
                <a:off x="2367475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上の 2 つの角を丸める 141">
                <a:extLst>
                  <a:ext uri="{FF2B5EF4-FFF2-40B4-BE49-F238E27FC236}">
                    <a16:creationId xmlns:a16="http://schemas.microsoft.com/office/drawing/2014/main" id="{85E04317-EF26-42EE-A17D-B79C6E9D6502}"/>
                  </a:ext>
                </a:extLst>
              </p:cNvPr>
              <p:cNvSpPr/>
              <p:nvPr/>
            </p:nvSpPr>
            <p:spPr>
              <a:xfrm>
                <a:off x="2685693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四角形: 上の 2 つの角を丸める 142">
                <a:extLst>
                  <a:ext uri="{FF2B5EF4-FFF2-40B4-BE49-F238E27FC236}">
                    <a16:creationId xmlns:a16="http://schemas.microsoft.com/office/drawing/2014/main" id="{CD57C3E1-C007-46C4-BCDB-E21452507A29}"/>
                  </a:ext>
                </a:extLst>
              </p:cNvPr>
              <p:cNvSpPr/>
              <p:nvPr/>
            </p:nvSpPr>
            <p:spPr>
              <a:xfrm>
                <a:off x="3003911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四角形: 上の 2 つの角を丸める 143">
                <a:extLst>
                  <a:ext uri="{FF2B5EF4-FFF2-40B4-BE49-F238E27FC236}">
                    <a16:creationId xmlns:a16="http://schemas.microsoft.com/office/drawing/2014/main" id="{07FDCE50-AE92-4B1A-9F79-77286209DAE4}"/>
                  </a:ext>
                </a:extLst>
              </p:cNvPr>
              <p:cNvSpPr/>
              <p:nvPr/>
            </p:nvSpPr>
            <p:spPr>
              <a:xfrm>
                <a:off x="3322129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CB726538-DC7C-4184-86D7-F6F9768A0AC1}"/>
                  </a:ext>
                </a:extLst>
              </p:cNvPr>
              <p:cNvSpPr/>
              <p:nvPr/>
            </p:nvSpPr>
            <p:spPr>
              <a:xfrm>
                <a:off x="2049258" y="41707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BB85660F-8FB1-44E0-AD2E-659DD0B5BB17}"/>
                  </a:ext>
                </a:extLst>
              </p:cNvPr>
              <p:cNvSpPr/>
              <p:nvPr/>
            </p:nvSpPr>
            <p:spPr>
              <a:xfrm>
                <a:off x="2208366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231D304B-CF27-4B0C-BAA1-1BB875FB4543}"/>
                  </a:ext>
                </a:extLst>
              </p:cNvPr>
              <p:cNvSpPr/>
              <p:nvPr/>
            </p:nvSpPr>
            <p:spPr>
              <a:xfrm>
                <a:off x="2526584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CBAD2B14-6948-4CA1-960B-6911EAD5B32D}"/>
                  </a:ext>
                </a:extLst>
              </p:cNvPr>
              <p:cNvSpPr/>
              <p:nvPr/>
            </p:nvSpPr>
            <p:spPr>
              <a:xfrm>
                <a:off x="2844802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上の 2 つの角を丸める 148">
                <a:extLst>
                  <a:ext uri="{FF2B5EF4-FFF2-40B4-BE49-F238E27FC236}">
                    <a16:creationId xmlns:a16="http://schemas.microsoft.com/office/drawing/2014/main" id="{9FDB4168-FFA2-4CA5-80E1-65095D85CC4E}"/>
                  </a:ext>
                </a:extLst>
              </p:cNvPr>
              <p:cNvSpPr/>
              <p:nvPr/>
            </p:nvSpPr>
            <p:spPr>
              <a:xfrm>
                <a:off x="3163020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13A40DBE-B5CA-47B0-AEC8-09EB785E07E6}"/>
                  </a:ext>
                </a:extLst>
              </p:cNvPr>
              <p:cNvSpPr/>
              <p:nvPr/>
            </p:nvSpPr>
            <p:spPr>
              <a:xfrm>
                <a:off x="3481239" y="41707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0658CD6C-5E9A-4769-BCE0-85FC7CB9A244}"/>
                  </a:ext>
                </a:extLst>
              </p:cNvPr>
              <p:cNvSpPr/>
              <p:nvPr/>
            </p:nvSpPr>
            <p:spPr>
              <a:xfrm>
                <a:off x="2049257" y="396576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四角形: 上の 2 つの角を丸める 151">
                <a:extLst>
                  <a:ext uri="{FF2B5EF4-FFF2-40B4-BE49-F238E27FC236}">
                    <a16:creationId xmlns:a16="http://schemas.microsoft.com/office/drawing/2014/main" id="{B140480A-D586-4031-B866-52380D04DA00}"/>
                  </a:ext>
                </a:extLst>
              </p:cNvPr>
              <p:cNvSpPr/>
              <p:nvPr/>
            </p:nvSpPr>
            <p:spPr>
              <a:xfrm>
                <a:off x="2367475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上の 2 つの角を丸める 152">
                <a:extLst>
                  <a:ext uri="{FF2B5EF4-FFF2-40B4-BE49-F238E27FC236}">
                    <a16:creationId xmlns:a16="http://schemas.microsoft.com/office/drawing/2014/main" id="{E314D09B-357F-4F3F-B8AA-0EF4662D1CFD}"/>
                  </a:ext>
                </a:extLst>
              </p:cNvPr>
              <p:cNvSpPr/>
              <p:nvPr/>
            </p:nvSpPr>
            <p:spPr>
              <a:xfrm>
                <a:off x="2685693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F755D3BE-E2F6-499B-884F-41FBC2945925}"/>
                  </a:ext>
                </a:extLst>
              </p:cNvPr>
              <p:cNvSpPr/>
              <p:nvPr/>
            </p:nvSpPr>
            <p:spPr>
              <a:xfrm>
                <a:off x="3003911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A2E034AC-74A0-47BB-8DA5-11F2AC6803E6}"/>
                  </a:ext>
                </a:extLst>
              </p:cNvPr>
              <p:cNvSpPr/>
              <p:nvPr/>
            </p:nvSpPr>
            <p:spPr>
              <a:xfrm>
                <a:off x="3322129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19B4002F-696D-4570-9A1B-B362D291FE03}"/>
                  </a:ext>
                </a:extLst>
              </p:cNvPr>
              <p:cNvSpPr/>
              <p:nvPr/>
            </p:nvSpPr>
            <p:spPr>
              <a:xfrm>
                <a:off x="2049258" y="37607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四角形: 上の 2 つの角を丸める 156">
                <a:extLst>
                  <a:ext uri="{FF2B5EF4-FFF2-40B4-BE49-F238E27FC236}">
                    <a16:creationId xmlns:a16="http://schemas.microsoft.com/office/drawing/2014/main" id="{8676B1E8-6994-4BA5-BAFD-0A7594EF9A63}"/>
                  </a:ext>
                </a:extLst>
              </p:cNvPr>
              <p:cNvSpPr/>
              <p:nvPr/>
            </p:nvSpPr>
            <p:spPr>
              <a:xfrm>
                <a:off x="2208366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476E1D22-D303-43CB-8B25-6143C4C08B0C}"/>
                  </a:ext>
                </a:extLst>
              </p:cNvPr>
              <p:cNvSpPr/>
              <p:nvPr/>
            </p:nvSpPr>
            <p:spPr>
              <a:xfrm>
                <a:off x="2526584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上の 2 つの角を丸める 158">
                <a:extLst>
                  <a:ext uri="{FF2B5EF4-FFF2-40B4-BE49-F238E27FC236}">
                    <a16:creationId xmlns:a16="http://schemas.microsoft.com/office/drawing/2014/main" id="{4E9509FE-11E2-4157-B266-2B908DA060B2}"/>
                  </a:ext>
                </a:extLst>
              </p:cNvPr>
              <p:cNvSpPr/>
              <p:nvPr/>
            </p:nvSpPr>
            <p:spPr>
              <a:xfrm>
                <a:off x="2844802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57293065-F514-4AF8-B2CE-B9117356F51F}"/>
                  </a:ext>
                </a:extLst>
              </p:cNvPr>
              <p:cNvSpPr/>
              <p:nvPr/>
            </p:nvSpPr>
            <p:spPr>
              <a:xfrm>
                <a:off x="3163020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CF0F393C-9664-47D7-BE41-E7B8CA82DF6E}"/>
                  </a:ext>
                </a:extLst>
              </p:cNvPr>
              <p:cNvSpPr/>
              <p:nvPr/>
            </p:nvSpPr>
            <p:spPr>
              <a:xfrm>
                <a:off x="3481239" y="37607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AF57CFFB-F148-4A2D-ACA3-BC954DB04B5D}"/>
                  </a:ext>
                </a:extLst>
              </p:cNvPr>
              <p:cNvSpPr/>
              <p:nvPr/>
            </p:nvSpPr>
            <p:spPr>
              <a:xfrm>
                <a:off x="2049257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四角形: 上の 2 つの角を丸める 162">
                <a:extLst>
                  <a:ext uri="{FF2B5EF4-FFF2-40B4-BE49-F238E27FC236}">
                    <a16:creationId xmlns:a16="http://schemas.microsoft.com/office/drawing/2014/main" id="{89974E3F-2B78-4CCF-976B-F095842F4DA4}"/>
                  </a:ext>
                </a:extLst>
              </p:cNvPr>
              <p:cNvSpPr/>
              <p:nvPr/>
            </p:nvSpPr>
            <p:spPr>
              <a:xfrm>
                <a:off x="2367475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四角形: 上の 2 つの角を丸める 163">
                <a:extLst>
                  <a:ext uri="{FF2B5EF4-FFF2-40B4-BE49-F238E27FC236}">
                    <a16:creationId xmlns:a16="http://schemas.microsoft.com/office/drawing/2014/main" id="{DA148F76-F9F3-4DFD-8C0F-6AD637D6EA01}"/>
                  </a:ext>
                </a:extLst>
              </p:cNvPr>
              <p:cNvSpPr/>
              <p:nvPr/>
            </p:nvSpPr>
            <p:spPr>
              <a:xfrm>
                <a:off x="2685693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四角形: 上の 2 つの角を丸める 164">
                <a:extLst>
                  <a:ext uri="{FF2B5EF4-FFF2-40B4-BE49-F238E27FC236}">
                    <a16:creationId xmlns:a16="http://schemas.microsoft.com/office/drawing/2014/main" id="{7F936B8D-84E0-4E58-BC48-40648CBEB2C7}"/>
                  </a:ext>
                </a:extLst>
              </p:cNvPr>
              <p:cNvSpPr/>
              <p:nvPr/>
            </p:nvSpPr>
            <p:spPr>
              <a:xfrm>
                <a:off x="3003911" y="35558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四角形: 上の 2 つの角を丸める 165">
                <a:extLst>
                  <a:ext uri="{FF2B5EF4-FFF2-40B4-BE49-F238E27FC236}">
                    <a16:creationId xmlns:a16="http://schemas.microsoft.com/office/drawing/2014/main" id="{70B9AA98-47E1-4B4B-BD7E-EC1C4771D112}"/>
                  </a:ext>
                </a:extLst>
              </p:cNvPr>
              <p:cNvSpPr/>
              <p:nvPr/>
            </p:nvSpPr>
            <p:spPr>
              <a:xfrm>
                <a:off x="3322129" y="35558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395A90FF-7742-48B1-AED9-1F6F6E028CB9}"/>
                  </a:ext>
                </a:extLst>
              </p:cNvPr>
              <p:cNvSpPr/>
              <p:nvPr/>
            </p:nvSpPr>
            <p:spPr>
              <a:xfrm>
                <a:off x="2049258" y="33508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9C9D0BE8-03BE-4F79-992E-0C255BE0C6DA}"/>
                  </a:ext>
                </a:extLst>
              </p:cNvPr>
              <p:cNvSpPr/>
              <p:nvPr/>
            </p:nvSpPr>
            <p:spPr>
              <a:xfrm>
                <a:off x="2208366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754D820E-23C7-45A6-BACE-02B50936BDC7}"/>
                  </a:ext>
                </a:extLst>
              </p:cNvPr>
              <p:cNvSpPr/>
              <p:nvPr/>
            </p:nvSpPr>
            <p:spPr>
              <a:xfrm>
                <a:off x="2526584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B9E189C8-90B9-411C-A60D-232D48EF3C74}"/>
                  </a:ext>
                </a:extLst>
              </p:cNvPr>
              <p:cNvSpPr/>
              <p:nvPr/>
            </p:nvSpPr>
            <p:spPr>
              <a:xfrm>
                <a:off x="2844802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四角形: 上の 2 つの角を丸める 170">
                <a:extLst>
                  <a:ext uri="{FF2B5EF4-FFF2-40B4-BE49-F238E27FC236}">
                    <a16:creationId xmlns:a16="http://schemas.microsoft.com/office/drawing/2014/main" id="{5663E9B0-9720-4DC9-8A5A-2EDBBA656643}"/>
                  </a:ext>
                </a:extLst>
              </p:cNvPr>
              <p:cNvSpPr/>
              <p:nvPr/>
            </p:nvSpPr>
            <p:spPr>
              <a:xfrm>
                <a:off x="3163020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FD616B38-33A5-4C8A-9285-B85515009FE4}"/>
                  </a:ext>
                </a:extLst>
              </p:cNvPr>
              <p:cNvSpPr/>
              <p:nvPr/>
            </p:nvSpPr>
            <p:spPr>
              <a:xfrm>
                <a:off x="3481239" y="33508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D9ADF325-ED5D-423E-86F6-FFFC657619F4}"/>
                </a:ext>
              </a:extLst>
            </p:cNvPr>
            <p:cNvSpPr/>
            <p:nvPr/>
          </p:nvSpPr>
          <p:spPr>
            <a:xfrm>
              <a:off x="-1914475" y="-2341539"/>
              <a:ext cx="1494046" cy="632483"/>
            </a:xfrm>
            <a:prstGeom prst="round2SameRect">
              <a:avLst>
                <a:gd name="adj1" fmla="val 50000"/>
                <a:gd name="adj2" fmla="val 16883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71EC6DE6-748D-4521-8AC4-EB7FC6DABE57}"/>
                </a:ext>
              </a:extLst>
            </p:cNvPr>
            <p:cNvSpPr/>
            <p:nvPr/>
          </p:nvSpPr>
          <p:spPr>
            <a:xfrm>
              <a:off x="-2424403" y="-3443922"/>
              <a:ext cx="2003974" cy="1613140"/>
            </a:xfrm>
            <a:custGeom>
              <a:avLst/>
              <a:gdLst>
                <a:gd name="connsiteX0" fmla="*/ 1249162 w 2003974"/>
                <a:gd name="connsiteY0" fmla="*/ 0 h 1613140"/>
                <a:gd name="connsiteX1" fmla="*/ 2003974 w 2003974"/>
                <a:gd name="connsiteY1" fmla="*/ 754812 h 1613140"/>
                <a:gd name="connsiteX2" fmla="*/ 2003973 w 2003974"/>
                <a:gd name="connsiteY2" fmla="*/ 1346435 h 1613140"/>
                <a:gd name="connsiteX3" fmla="*/ 1737268 w 2003974"/>
                <a:gd name="connsiteY3" fmla="*/ 1613140 h 1613140"/>
                <a:gd name="connsiteX4" fmla="*/ 761055 w 2003974"/>
                <a:gd name="connsiteY4" fmla="*/ 1613140 h 1613140"/>
                <a:gd name="connsiteX5" fmla="*/ 494350 w 2003974"/>
                <a:gd name="connsiteY5" fmla="*/ 1346435 h 1613140"/>
                <a:gd name="connsiteX6" fmla="*/ 494350 w 2003974"/>
                <a:gd name="connsiteY6" fmla="*/ 1286186 h 1613140"/>
                <a:gd name="connsiteX7" fmla="*/ 435054 w 2003974"/>
                <a:gd name="connsiteY7" fmla="*/ 1263459 h 1613140"/>
                <a:gd name="connsiteX8" fmla="*/ 145829 w 2003974"/>
                <a:gd name="connsiteY8" fmla="*/ 1146774 h 1613140"/>
                <a:gd name="connsiteX9" fmla="*/ 29351 w 2003974"/>
                <a:gd name="connsiteY9" fmla="*/ 1083803 h 1613140"/>
                <a:gd name="connsiteX10" fmla="*/ 19877 w 2003974"/>
                <a:gd name="connsiteY10" fmla="*/ 1067637 h 1613140"/>
                <a:gd name="connsiteX11" fmla="*/ 52253 w 2003974"/>
                <a:gd name="connsiteY11" fmla="*/ 1068379 h 1613140"/>
                <a:gd name="connsiteX12" fmla="*/ 601176 w 2003974"/>
                <a:gd name="connsiteY12" fmla="*/ 1013227 h 1613140"/>
                <a:gd name="connsiteX13" fmla="*/ 630578 w 2003974"/>
                <a:gd name="connsiteY13" fmla="*/ 998870 h 1613140"/>
                <a:gd name="connsiteX14" fmla="*/ 601176 w 2003974"/>
                <a:gd name="connsiteY14" fmla="*/ 984514 h 1613140"/>
                <a:gd name="connsiteX15" fmla="*/ 52253 w 2003974"/>
                <a:gd name="connsiteY15" fmla="*/ 929362 h 1613140"/>
                <a:gd name="connsiteX16" fmla="*/ 0 w 2003974"/>
                <a:gd name="connsiteY16" fmla="*/ 930559 h 1613140"/>
                <a:gd name="connsiteX17" fmla="*/ 4859 w 2003974"/>
                <a:gd name="connsiteY17" fmla="*/ 912697 h 1613140"/>
                <a:gd name="connsiteX18" fmla="*/ 145829 w 2003974"/>
                <a:gd name="connsiteY18" fmla="*/ 807936 h 1613140"/>
                <a:gd name="connsiteX19" fmla="*/ 435054 w 2003974"/>
                <a:gd name="connsiteY19" fmla="*/ 691251 h 1613140"/>
                <a:gd name="connsiteX20" fmla="*/ 503398 w 2003974"/>
                <a:gd name="connsiteY20" fmla="*/ 665057 h 1613140"/>
                <a:gd name="connsiteX21" fmla="*/ 509685 w 2003974"/>
                <a:gd name="connsiteY21" fmla="*/ 602691 h 1613140"/>
                <a:gd name="connsiteX22" fmla="*/ 1249162 w 2003974"/>
                <a:gd name="connsiteY22" fmla="*/ 0 h 161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03974" h="1613140">
                  <a:moveTo>
                    <a:pt x="1249162" y="0"/>
                  </a:moveTo>
                  <a:cubicBezTo>
                    <a:pt x="1666033" y="0"/>
                    <a:pt x="2003974" y="337941"/>
                    <a:pt x="2003974" y="754812"/>
                  </a:cubicBezTo>
                  <a:cubicBezTo>
                    <a:pt x="2003974" y="952020"/>
                    <a:pt x="2003973" y="1149227"/>
                    <a:pt x="2003973" y="1346435"/>
                  </a:cubicBezTo>
                  <a:cubicBezTo>
                    <a:pt x="2003973" y="1493732"/>
                    <a:pt x="1884565" y="1613140"/>
                    <a:pt x="1737268" y="1613140"/>
                  </a:cubicBezTo>
                  <a:lnTo>
                    <a:pt x="761055" y="1613140"/>
                  </a:lnTo>
                  <a:cubicBezTo>
                    <a:pt x="613758" y="1613140"/>
                    <a:pt x="494350" y="1493732"/>
                    <a:pt x="494350" y="1346435"/>
                  </a:cubicBezTo>
                  <a:lnTo>
                    <a:pt x="494350" y="1286186"/>
                  </a:lnTo>
                  <a:lnTo>
                    <a:pt x="435054" y="1263459"/>
                  </a:lnTo>
                  <a:cubicBezTo>
                    <a:pt x="324725" y="1220372"/>
                    <a:pt x="205754" y="1171183"/>
                    <a:pt x="145829" y="1146774"/>
                  </a:cubicBezTo>
                  <a:cubicBezTo>
                    <a:pt x="85904" y="1122365"/>
                    <a:pt x="51145" y="1106707"/>
                    <a:pt x="29351" y="1083803"/>
                  </a:cubicBezTo>
                  <a:lnTo>
                    <a:pt x="19877" y="1067637"/>
                  </a:lnTo>
                  <a:lnTo>
                    <a:pt x="52253" y="1068379"/>
                  </a:lnTo>
                  <a:cubicBezTo>
                    <a:pt x="299016" y="1068379"/>
                    <a:pt x="510738" y="1045638"/>
                    <a:pt x="601176" y="1013227"/>
                  </a:cubicBezTo>
                  <a:lnTo>
                    <a:pt x="630578" y="998870"/>
                  </a:lnTo>
                  <a:lnTo>
                    <a:pt x="601176" y="984514"/>
                  </a:lnTo>
                  <a:cubicBezTo>
                    <a:pt x="510738" y="952103"/>
                    <a:pt x="299016" y="929362"/>
                    <a:pt x="52253" y="929362"/>
                  </a:cubicBezTo>
                  <a:lnTo>
                    <a:pt x="0" y="930559"/>
                  </a:lnTo>
                  <a:lnTo>
                    <a:pt x="4859" y="912697"/>
                  </a:lnTo>
                  <a:cubicBezTo>
                    <a:pt x="22678" y="861473"/>
                    <a:pt x="55942" y="844549"/>
                    <a:pt x="145829" y="807936"/>
                  </a:cubicBezTo>
                  <a:cubicBezTo>
                    <a:pt x="205754" y="783527"/>
                    <a:pt x="324725" y="734338"/>
                    <a:pt x="435054" y="691251"/>
                  </a:cubicBezTo>
                  <a:lnTo>
                    <a:pt x="503398" y="665057"/>
                  </a:lnTo>
                  <a:lnTo>
                    <a:pt x="509685" y="602691"/>
                  </a:lnTo>
                  <a:cubicBezTo>
                    <a:pt x="580069" y="258736"/>
                    <a:pt x="884400" y="0"/>
                    <a:pt x="124916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92B36045-301E-482B-AE09-D2383A5176AD}"/>
                </a:ext>
              </a:extLst>
            </p:cNvPr>
            <p:cNvSpPr/>
            <p:nvPr/>
          </p:nvSpPr>
          <p:spPr>
            <a:xfrm rot="10800000">
              <a:off x="-2094081" y="362714"/>
              <a:ext cx="546085" cy="643800"/>
            </a:xfrm>
            <a:custGeom>
              <a:avLst/>
              <a:gdLst>
                <a:gd name="connsiteX0" fmla="*/ 269538 w 546085"/>
                <a:gd name="connsiteY0" fmla="*/ 643800 h 643800"/>
                <a:gd name="connsiteX1" fmla="*/ 259137 w 546085"/>
                <a:gd name="connsiteY1" fmla="*/ 641013 h 643800"/>
                <a:gd name="connsiteX2" fmla="*/ 220940 w 546085"/>
                <a:gd name="connsiteY2" fmla="*/ 468172 h 643800"/>
                <a:gd name="connsiteX3" fmla="*/ 101440 w 546085"/>
                <a:gd name="connsiteY3" fmla="*/ 598758 h 643800"/>
                <a:gd name="connsiteX4" fmla="*/ 91043 w 546085"/>
                <a:gd name="connsiteY4" fmla="*/ 595972 h 643800"/>
                <a:gd name="connsiteX5" fmla="*/ 22725 w 546085"/>
                <a:gd name="connsiteY5" fmla="*/ 501424 h 643800"/>
                <a:gd name="connsiteX6" fmla="*/ 0 w 546085"/>
                <a:gd name="connsiteY6" fmla="*/ 472610 h 643800"/>
                <a:gd name="connsiteX7" fmla="*/ 11886 w 546085"/>
                <a:gd name="connsiteY7" fmla="*/ 437930 h 643800"/>
                <a:gd name="connsiteX8" fmla="*/ 123076 w 546085"/>
                <a:gd name="connsiteY8" fmla="*/ 36434 h 643800"/>
                <a:gd name="connsiteX9" fmla="*/ 184125 w 546085"/>
                <a:gd name="connsiteY9" fmla="*/ 340964 h 643800"/>
                <a:gd name="connsiteX10" fmla="*/ 192991 w 546085"/>
                <a:gd name="connsiteY10" fmla="*/ 343325 h 643800"/>
                <a:gd name="connsiteX11" fmla="*/ 357585 w 546085"/>
                <a:gd name="connsiteY11" fmla="*/ 52 h 643800"/>
                <a:gd name="connsiteX12" fmla="*/ 327448 w 546085"/>
                <a:gd name="connsiteY12" fmla="*/ 379135 h 643800"/>
                <a:gd name="connsiteX13" fmla="*/ 336315 w 546085"/>
                <a:gd name="connsiteY13" fmla="*/ 381496 h 643800"/>
                <a:gd name="connsiteX14" fmla="*/ 542374 w 546085"/>
                <a:gd name="connsiteY14" fmla="*/ 148108 h 643800"/>
                <a:gd name="connsiteX15" fmla="*/ 436703 w 546085"/>
                <a:gd name="connsiteY15" fmla="*/ 551064 h 643800"/>
                <a:gd name="connsiteX16" fmla="*/ 432693 w 546085"/>
                <a:gd name="connsiteY16" fmla="*/ 576554 h 643800"/>
                <a:gd name="connsiteX17" fmla="*/ 427743 w 546085"/>
                <a:gd name="connsiteY17" fmla="*/ 577914 h 643800"/>
                <a:gd name="connsiteX18" fmla="*/ 269538 w 546085"/>
                <a:gd name="connsiteY18" fmla="*/ 643800 h 64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6085" h="643800">
                  <a:moveTo>
                    <a:pt x="269538" y="643800"/>
                  </a:moveTo>
                  <a:lnTo>
                    <a:pt x="259137" y="641013"/>
                  </a:lnTo>
                  <a:cubicBezTo>
                    <a:pt x="246405" y="583399"/>
                    <a:pt x="260695" y="478887"/>
                    <a:pt x="220940" y="468172"/>
                  </a:cubicBezTo>
                  <a:cubicBezTo>
                    <a:pt x="181185" y="457458"/>
                    <a:pt x="141273" y="555230"/>
                    <a:pt x="101440" y="598758"/>
                  </a:cubicBezTo>
                  <a:lnTo>
                    <a:pt x="91043" y="595972"/>
                  </a:lnTo>
                  <a:cubicBezTo>
                    <a:pt x="69982" y="570148"/>
                    <a:pt x="45497" y="532940"/>
                    <a:pt x="22725" y="501424"/>
                  </a:cubicBezTo>
                  <a:lnTo>
                    <a:pt x="0" y="472610"/>
                  </a:lnTo>
                  <a:lnTo>
                    <a:pt x="11886" y="437930"/>
                  </a:lnTo>
                  <a:cubicBezTo>
                    <a:pt x="48949" y="304098"/>
                    <a:pt x="95538" y="39139"/>
                    <a:pt x="123076" y="36434"/>
                  </a:cubicBezTo>
                  <a:cubicBezTo>
                    <a:pt x="150614" y="33730"/>
                    <a:pt x="163775" y="239454"/>
                    <a:pt x="184125" y="340964"/>
                  </a:cubicBezTo>
                  <a:lnTo>
                    <a:pt x="192991" y="343325"/>
                  </a:lnTo>
                  <a:cubicBezTo>
                    <a:pt x="247856" y="228900"/>
                    <a:pt x="336058" y="-3961"/>
                    <a:pt x="357585" y="52"/>
                  </a:cubicBezTo>
                  <a:cubicBezTo>
                    <a:pt x="379112" y="4066"/>
                    <a:pt x="337494" y="252774"/>
                    <a:pt x="327448" y="379135"/>
                  </a:cubicBezTo>
                  <a:lnTo>
                    <a:pt x="336315" y="381496"/>
                  </a:lnTo>
                  <a:cubicBezTo>
                    <a:pt x="405001" y="303701"/>
                    <a:pt x="518932" y="137076"/>
                    <a:pt x="542374" y="148108"/>
                  </a:cubicBezTo>
                  <a:cubicBezTo>
                    <a:pt x="565816" y="159140"/>
                    <a:pt x="471927" y="416745"/>
                    <a:pt x="436703" y="551064"/>
                  </a:cubicBezTo>
                  <a:lnTo>
                    <a:pt x="432693" y="576554"/>
                  </a:lnTo>
                  <a:lnTo>
                    <a:pt x="427743" y="577914"/>
                  </a:lnTo>
                  <a:cubicBezTo>
                    <a:pt x="387023" y="591456"/>
                    <a:pt x="316265" y="626049"/>
                    <a:pt x="269538" y="643800"/>
                  </a:cubicBez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9945A5E5-C91F-461D-BB8F-3657E2AD3FD1}"/>
                </a:ext>
              </a:extLst>
            </p:cNvPr>
            <p:cNvSpPr/>
            <p:nvPr/>
          </p:nvSpPr>
          <p:spPr>
            <a:xfrm rot="10800000">
              <a:off x="-818148" y="363689"/>
              <a:ext cx="538133" cy="642782"/>
            </a:xfrm>
            <a:custGeom>
              <a:avLst/>
              <a:gdLst>
                <a:gd name="connsiteX0" fmla="*/ 245604 w 538133"/>
                <a:gd name="connsiteY0" fmla="*/ 642782 h 642782"/>
                <a:gd name="connsiteX1" fmla="*/ 139165 w 538133"/>
                <a:gd name="connsiteY1" fmla="*/ 595060 h 642782"/>
                <a:gd name="connsiteX2" fmla="*/ 112576 w 538133"/>
                <a:gd name="connsiteY2" fmla="*/ 584458 h 642782"/>
                <a:gd name="connsiteX3" fmla="*/ 109608 w 538133"/>
                <a:gd name="connsiteY3" fmla="*/ 551021 h 642782"/>
                <a:gd name="connsiteX4" fmla="*/ 3937 w 538133"/>
                <a:gd name="connsiteY4" fmla="*/ 148064 h 642782"/>
                <a:gd name="connsiteX5" fmla="*/ 209995 w 538133"/>
                <a:gd name="connsiteY5" fmla="*/ 381453 h 642782"/>
                <a:gd name="connsiteX6" fmla="*/ 218863 w 538133"/>
                <a:gd name="connsiteY6" fmla="*/ 379092 h 642782"/>
                <a:gd name="connsiteX7" fmla="*/ 188727 w 538133"/>
                <a:gd name="connsiteY7" fmla="*/ 9 h 642782"/>
                <a:gd name="connsiteX8" fmla="*/ 353320 w 538133"/>
                <a:gd name="connsiteY8" fmla="*/ 343282 h 642782"/>
                <a:gd name="connsiteX9" fmla="*/ 362186 w 538133"/>
                <a:gd name="connsiteY9" fmla="*/ 340921 h 642782"/>
                <a:gd name="connsiteX10" fmla="*/ 423235 w 538133"/>
                <a:gd name="connsiteY10" fmla="*/ 36391 h 642782"/>
                <a:gd name="connsiteX11" fmla="*/ 534424 w 538133"/>
                <a:gd name="connsiteY11" fmla="*/ 437887 h 642782"/>
                <a:gd name="connsiteX12" fmla="*/ 538133 w 538133"/>
                <a:gd name="connsiteY12" fmla="*/ 448696 h 642782"/>
                <a:gd name="connsiteX13" fmla="*/ 528166 w 538133"/>
                <a:gd name="connsiteY13" fmla="*/ 458793 h 642782"/>
                <a:gd name="connsiteX14" fmla="*/ 424100 w 538133"/>
                <a:gd name="connsiteY14" fmla="*/ 594954 h 642782"/>
                <a:gd name="connsiteX15" fmla="*/ 413699 w 538133"/>
                <a:gd name="connsiteY15" fmla="*/ 597741 h 642782"/>
                <a:gd name="connsiteX16" fmla="*/ 294199 w 538133"/>
                <a:gd name="connsiteY16" fmla="*/ 467155 h 642782"/>
                <a:gd name="connsiteX17" fmla="*/ 256002 w 538133"/>
                <a:gd name="connsiteY17" fmla="*/ 639996 h 642782"/>
                <a:gd name="connsiteX18" fmla="*/ 245604 w 538133"/>
                <a:gd name="connsiteY18" fmla="*/ 642782 h 64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8133" h="642782">
                  <a:moveTo>
                    <a:pt x="245604" y="642782"/>
                  </a:moveTo>
                  <a:cubicBezTo>
                    <a:pt x="214452" y="630948"/>
                    <a:pt x="174645" y="610967"/>
                    <a:pt x="139165" y="595060"/>
                  </a:cubicBezTo>
                  <a:lnTo>
                    <a:pt x="112576" y="584458"/>
                  </a:lnTo>
                  <a:lnTo>
                    <a:pt x="109608" y="551021"/>
                  </a:lnTo>
                  <a:cubicBezTo>
                    <a:pt x="74384" y="416701"/>
                    <a:pt x="-20370" y="147026"/>
                    <a:pt x="3937" y="148064"/>
                  </a:cubicBezTo>
                  <a:cubicBezTo>
                    <a:pt x="28244" y="149102"/>
                    <a:pt x="141309" y="303657"/>
                    <a:pt x="209995" y="381453"/>
                  </a:cubicBezTo>
                  <a:lnTo>
                    <a:pt x="218863" y="379092"/>
                  </a:lnTo>
                  <a:cubicBezTo>
                    <a:pt x="208818" y="252731"/>
                    <a:pt x="153528" y="1587"/>
                    <a:pt x="188727" y="9"/>
                  </a:cubicBezTo>
                  <a:cubicBezTo>
                    <a:pt x="223926" y="-1569"/>
                    <a:pt x="298456" y="228857"/>
                    <a:pt x="353320" y="343282"/>
                  </a:cubicBezTo>
                  <a:lnTo>
                    <a:pt x="362186" y="340921"/>
                  </a:lnTo>
                  <a:cubicBezTo>
                    <a:pt x="382536" y="239411"/>
                    <a:pt x="398123" y="36383"/>
                    <a:pt x="423235" y="36391"/>
                  </a:cubicBezTo>
                  <a:cubicBezTo>
                    <a:pt x="448347" y="36399"/>
                    <a:pt x="497361" y="304055"/>
                    <a:pt x="534424" y="437887"/>
                  </a:cubicBezTo>
                  <a:lnTo>
                    <a:pt x="538133" y="448696"/>
                  </a:lnTo>
                  <a:lnTo>
                    <a:pt x="528166" y="458793"/>
                  </a:lnTo>
                  <a:cubicBezTo>
                    <a:pt x="499672" y="490880"/>
                    <a:pt x="455692" y="556217"/>
                    <a:pt x="424100" y="594954"/>
                  </a:cubicBezTo>
                  <a:lnTo>
                    <a:pt x="413699" y="597741"/>
                  </a:lnTo>
                  <a:cubicBezTo>
                    <a:pt x="373866" y="554212"/>
                    <a:pt x="333986" y="456557"/>
                    <a:pt x="294199" y="467155"/>
                  </a:cubicBezTo>
                  <a:cubicBezTo>
                    <a:pt x="254413" y="477754"/>
                    <a:pt x="268734" y="582382"/>
                    <a:pt x="256002" y="639996"/>
                  </a:cubicBezTo>
                  <a:lnTo>
                    <a:pt x="245604" y="642782"/>
                  </a:ln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7B79BD74-250F-4C12-A90B-176D1E5C50AE}"/>
                </a:ext>
              </a:extLst>
            </p:cNvPr>
            <p:cNvSpPr/>
            <p:nvPr/>
          </p:nvSpPr>
          <p:spPr>
            <a:xfrm rot="10800000">
              <a:off x="-1412559" y="487738"/>
              <a:ext cx="454009" cy="635329"/>
            </a:xfrm>
            <a:custGeom>
              <a:avLst/>
              <a:gdLst>
                <a:gd name="connsiteX0" fmla="*/ 326169 w 454009"/>
                <a:gd name="connsiteY0" fmla="*/ 635329 h 635329"/>
                <a:gd name="connsiteX1" fmla="*/ 315401 w 454009"/>
                <a:gd name="connsiteY1" fmla="*/ 635329 h 635329"/>
                <a:gd name="connsiteX2" fmla="*/ 233771 w 454009"/>
                <a:gd name="connsiteY2" fmla="*/ 478264 h 635329"/>
                <a:gd name="connsiteX3" fmla="*/ 152141 w 454009"/>
                <a:gd name="connsiteY3" fmla="*/ 635329 h 635329"/>
                <a:gd name="connsiteX4" fmla="*/ 141376 w 454009"/>
                <a:gd name="connsiteY4" fmla="*/ 635329 h 635329"/>
                <a:gd name="connsiteX5" fmla="*/ 9202 w 454009"/>
                <a:gd name="connsiteY5" fmla="*/ 530548 h 635329"/>
                <a:gd name="connsiteX6" fmla="*/ 7504 w 454009"/>
                <a:gd name="connsiteY6" fmla="*/ 529627 h 635329"/>
                <a:gd name="connsiteX7" fmla="*/ 8710 w 454009"/>
                <a:gd name="connsiteY7" fmla="*/ 511891 h 635329"/>
                <a:gd name="connsiteX8" fmla="*/ 11565 w 454009"/>
                <a:gd name="connsiteY8" fmla="*/ 95471 h 635329"/>
                <a:gd name="connsiteX9" fmla="*/ 149831 w 454009"/>
                <a:gd name="connsiteY9" fmla="*/ 373918 h 635329"/>
                <a:gd name="connsiteX10" fmla="*/ 159009 w 454009"/>
                <a:gd name="connsiteY10" fmla="*/ 373918 h 635329"/>
                <a:gd name="connsiteX11" fmla="*/ 228609 w 454009"/>
                <a:gd name="connsiteY11" fmla="*/ 0 h 635329"/>
                <a:gd name="connsiteX12" fmla="*/ 298209 w 454009"/>
                <a:gd name="connsiteY12" fmla="*/ 373918 h 635329"/>
                <a:gd name="connsiteX13" fmla="*/ 307390 w 454009"/>
                <a:gd name="connsiteY13" fmla="*/ 373918 h 635329"/>
                <a:gd name="connsiteX14" fmla="*/ 445655 w 454009"/>
                <a:gd name="connsiteY14" fmla="*/ 95472 h 635329"/>
                <a:gd name="connsiteX15" fmla="*/ 448510 w 454009"/>
                <a:gd name="connsiteY15" fmla="*/ 511883 h 635329"/>
                <a:gd name="connsiteX16" fmla="*/ 450381 w 454009"/>
                <a:gd name="connsiteY16" fmla="*/ 539275 h 635329"/>
                <a:gd name="connsiteX17" fmla="*/ 419818 w 454009"/>
                <a:gd name="connsiteY17" fmla="*/ 561857 h 635329"/>
                <a:gd name="connsiteX18" fmla="*/ 326169 w 454009"/>
                <a:gd name="connsiteY18" fmla="*/ 635329 h 63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4009" h="635329">
                  <a:moveTo>
                    <a:pt x="326169" y="635329"/>
                  </a:moveTo>
                  <a:lnTo>
                    <a:pt x="315401" y="635329"/>
                  </a:lnTo>
                  <a:cubicBezTo>
                    <a:pt x="288191" y="582974"/>
                    <a:pt x="274945" y="478324"/>
                    <a:pt x="233771" y="478264"/>
                  </a:cubicBezTo>
                  <a:cubicBezTo>
                    <a:pt x="192597" y="478204"/>
                    <a:pt x="179351" y="582974"/>
                    <a:pt x="152141" y="635329"/>
                  </a:cubicBezTo>
                  <a:lnTo>
                    <a:pt x="141376" y="635329"/>
                  </a:lnTo>
                  <a:cubicBezTo>
                    <a:pt x="100835" y="606089"/>
                    <a:pt x="46226" y="554103"/>
                    <a:pt x="9202" y="530548"/>
                  </a:cubicBezTo>
                  <a:lnTo>
                    <a:pt x="7504" y="529627"/>
                  </a:lnTo>
                  <a:lnTo>
                    <a:pt x="8710" y="511891"/>
                  </a:lnTo>
                  <a:cubicBezTo>
                    <a:pt x="9662" y="373084"/>
                    <a:pt x="-13200" y="98920"/>
                    <a:pt x="11565" y="95471"/>
                  </a:cubicBezTo>
                  <a:cubicBezTo>
                    <a:pt x="36330" y="92022"/>
                    <a:pt x="103742" y="281103"/>
                    <a:pt x="149831" y="373918"/>
                  </a:cubicBezTo>
                  <a:lnTo>
                    <a:pt x="159009" y="373918"/>
                  </a:lnTo>
                  <a:cubicBezTo>
                    <a:pt x="182209" y="249279"/>
                    <a:pt x="193503" y="-143"/>
                    <a:pt x="228609" y="0"/>
                  </a:cubicBezTo>
                  <a:cubicBezTo>
                    <a:pt x="263715" y="143"/>
                    <a:pt x="275009" y="249279"/>
                    <a:pt x="298209" y="373918"/>
                  </a:cubicBezTo>
                  <a:lnTo>
                    <a:pt x="307390" y="373918"/>
                  </a:lnTo>
                  <a:cubicBezTo>
                    <a:pt x="353478" y="281103"/>
                    <a:pt x="428142" y="93115"/>
                    <a:pt x="445655" y="95472"/>
                  </a:cubicBezTo>
                  <a:cubicBezTo>
                    <a:pt x="463168" y="97829"/>
                    <a:pt x="447558" y="373079"/>
                    <a:pt x="448510" y="511883"/>
                  </a:cubicBezTo>
                  <a:lnTo>
                    <a:pt x="450381" y="539275"/>
                  </a:lnTo>
                  <a:lnTo>
                    <a:pt x="419818" y="561857"/>
                  </a:lnTo>
                  <a:cubicBezTo>
                    <a:pt x="388602" y="586348"/>
                    <a:pt x="353196" y="615836"/>
                    <a:pt x="326169" y="635329"/>
                  </a:cubicBez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43FAFF10-B7FA-4910-9C0F-A2E7D55A9E93}"/>
                </a:ext>
              </a:extLst>
            </p:cNvPr>
            <p:cNvGrpSpPr/>
            <p:nvPr/>
          </p:nvGrpSpPr>
          <p:grpSpPr>
            <a:xfrm>
              <a:off x="-1398946" y="-3643692"/>
              <a:ext cx="1476108" cy="4137174"/>
              <a:chOff x="2229608" y="814389"/>
              <a:chExt cx="1476108" cy="4137174"/>
            </a:xfrm>
            <a:solidFill>
              <a:srgbClr val="FF6699"/>
            </a:solidFill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2C3B2199-1D24-407A-9D4C-196E7EB0824C}"/>
                  </a:ext>
                </a:extLst>
              </p:cNvPr>
              <p:cNvSpPr/>
              <p:nvPr/>
            </p:nvSpPr>
            <p:spPr>
              <a:xfrm>
                <a:off x="2229608" y="814389"/>
                <a:ext cx="1474417" cy="4092622"/>
              </a:xfrm>
              <a:custGeom>
                <a:avLst/>
                <a:gdLst>
                  <a:gd name="connsiteX0" fmla="*/ 585705 w 1474417"/>
                  <a:gd name="connsiteY0" fmla="*/ 0 h 4092622"/>
                  <a:gd name="connsiteX1" fmla="*/ 1474417 w 1474417"/>
                  <a:gd name="connsiteY1" fmla="*/ 888712 h 4092622"/>
                  <a:gd name="connsiteX2" fmla="*/ 1474416 w 1474417"/>
                  <a:gd name="connsiteY2" fmla="*/ 4092622 h 4092622"/>
                  <a:gd name="connsiteX3" fmla="*/ 350041 w 1474417"/>
                  <a:gd name="connsiteY3" fmla="*/ 4092622 h 4092622"/>
                  <a:gd name="connsiteX4" fmla="*/ 350042 w 1474417"/>
                  <a:gd name="connsiteY4" fmla="*/ 927520 h 4092622"/>
                  <a:gd name="connsiteX5" fmla="*/ 89744 w 1474417"/>
                  <a:gd name="connsiteY5" fmla="*/ 299106 h 4092622"/>
                  <a:gd name="connsiteX6" fmla="*/ 0 w 1474417"/>
                  <a:gd name="connsiteY6" fmla="*/ 225060 h 4092622"/>
                  <a:gd name="connsiteX7" fmla="*/ 88818 w 1474417"/>
                  <a:gd name="connsiteY7" fmla="*/ 151778 h 4092622"/>
                  <a:gd name="connsiteX8" fmla="*/ 585705 w 1474417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4417" h="4092622">
                    <a:moveTo>
                      <a:pt x="585705" y="0"/>
                    </a:moveTo>
                    <a:cubicBezTo>
                      <a:pt x="1076527" y="0"/>
                      <a:pt x="1474417" y="397890"/>
                      <a:pt x="1474417" y="888712"/>
                    </a:cubicBezTo>
                    <a:cubicBezTo>
                      <a:pt x="1474417" y="1956682"/>
                      <a:pt x="1474416" y="3024652"/>
                      <a:pt x="1474416" y="4092622"/>
                    </a:cubicBezTo>
                    <a:lnTo>
                      <a:pt x="350041" y="4092622"/>
                    </a:lnTo>
                    <a:lnTo>
                      <a:pt x="350042" y="927520"/>
                    </a:lnTo>
                    <a:cubicBezTo>
                      <a:pt x="350042" y="682109"/>
                      <a:pt x="250570" y="459931"/>
                      <a:pt x="89744" y="299106"/>
                    </a:cubicBezTo>
                    <a:lnTo>
                      <a:pt x="0" y="225060"/>
                    </a:lnTo>
                    <a:lnTo>
                      <a:pt x="88818" y="151778"/>
                    </a:lnTo>
                    <a:cubicBezTo>
                      <a:pt x="230657" y="55953"/>
                      <a:pt x="401647" y="0"/>
                      <a:pt x="585705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4D0BB7D2-3A63-4E5D-B7E5-41962F6A3670}"/>
                  </a:ext>
                </a:extLst>
              </p:cNvPr>
              <p:cNvSpPr/>
              <p:nvPr/>
            </p:nvSpPr>
            <p:spPr>
              <a:xfrm>
                <a:off x="2770865" y="814389"/>
                <a:ext cx="934851" cy="4137174"/>
              </a:xfrm>
              <a:custGeom>
                <a:avLst/>
                <a:gdLst>
                  <a:gd name="connsiteX0" fmla="*/ 46139 w 934851"/>
                  <a:gd name="connsiteY0" fmla="*/ 0 h 4137174"/>
                  <a:gd name="connsiteX1" fmla="*/ 934851 w 934851"/>
                  <a:gd name="connsiteY1" fmla="*/ 888712 h 4137174"/>
                  <a:gd name="connsiteX2" fmla="*/ 934850 w 934851"/>
                  <a:gd name="connsiteY2" fmla="*/ 4137174 h 4137174"/>
                  <a:gd name="connsiteX3" fmla="*/ 842571 w 934851"/>
                  <a:gd name="connsiteY3" fmla="*/ 4137174 h 4137174"/>
                  <a:gd name="connsiteX4" fmla="*/ 842572 w 934851"/>
                  <a:gd name="connsiteY4" fmla="*/ 888712 h 4137174"/>
                  <a:gd name="connsiteX5" fmla="*/ 44726 w 934851"/>
                  <a:gd name="connsiteY5" fmla="*/ 4588 h 4137174"/>
                  <a:gd name="connsiteX6" fmla="*/ 0 w 934851"/>
                  <a:gd name="connsiteY6" fmla="*/ 2330 h 4137174"/>
                  <a:gd name="connsiteX7" fmla="*/ 46139 w 934851"/>
                  <a:gd name="connsiteY7" fmla="*/ 0 h 413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4851" h="4137174">
                    <a:moveTo>
                      <a:pt x="46139" y="0"/>
                    </a:moveTo>
                    <a:cubicBezTo>
                      <a:pt x="536961" y="0"/>
                      <a:pt x="934851" y="397890"/>
                      <a:pt x="934851" y="888712"/>
                    </a:cubicBezTo>
                    <a:cubicBezTo>
                      <a:pt x="934851" y="1971533"/>
                      <a:pt x="934850" y="3054353"/>
                      <a:pt x="934850" y="4137174"/>
                    </a:cubicBezTo>
                    <a:lnTo>
                      <a:pt x="842571" y="4137174"/>
                    </a:lnTo>
                    <a:cubicBezTo>
                      <a:pt x="842571" y="3054353"/>
                      <a:pt x="842572" y="1971533"/>
                      <a:pt x="842572" y="888712"/>
                    </a:cubicBezTo>
                    <a:cubicBezTo>
                      <a:pt x="842572" y="428566"/>
                      <a:pt x="492864" y="50099"/>
                      <a:pt x="44726" y="4588"/>
                    </a:cubicBezTo>
                    <a:lnTo>
                      <a:pt x="0" y="2330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6167129E-689F-48C9-90B5-BD8F286779D9}"/>
                  </a:ext>
                </a:extLst>
              </p:cNvPr>
              <p:cNvSpPr/>
              <p:nvPr/>
            </p:nvSpPr>
            <p:spPr>
              <a:xfrm>
                <a:off x="2676894" y="818927"/>
                <a:ext cx="842572" cy="4132370"/>
              </a:xfrm>
              <a:custGeom>
                <a:avLst/>
                <a:gdLst>
                  <a:gd name="connsiteX0" fmla="*/ 46139 w 842572"/>
                  <a:gd name="connsiteY0" fmla="*/ 0 h 4132370"/>
                  <a:gd name="connsiteX1" fmla="*/ 132966 w 842572"/>
                  <a:gd name="connsiteY1" fmla="*/ 13251 h 4132370"/>
                  <a:gd name="connsiteX2" fmla="*/ 842572 w 842572"/>
                  <a:gd name="connsiteY2" fmla="*/ 883908 h 4132370"/>
                  <a:gd name="connsiteX3" fmla="*/ 842571 w 842572"/>
                  <a:gd name="connsiteY3" fmla="*/ 4132370 h 4132370"/>
                  <a:gd name="connsiteX4" fmla="*/ 750292 w 842572"/>
                  <a:gd name="connsiteY4" fmla="*/ 4132370 h 4132370"/>
                  <a:gd name="connsiteX5" fmla="*/ 750293 w 842572"/>
                  <a:gd name="connsiteY5" fmla="*/ 883908 h 4132370"/>
                  <a:gd name="connsiteX6" fmla="*/ 40687 w 842572"/>
                  <a:gd name="connsiteY6" fmla="*/ 13251 h 4132370"/>
                  <a:gd name="connsiteX7" fmla="*/ 0 w 842572"/>
                  <a:gd name="connsiteY7" fmla="*/ 7041 h 4132370"/>
                  <a:gd name="connsiteX8" fmla="*/ 46139 w 842572"/>
                  <a:gd name="connsiteY8" fmla="*/ 0 h 413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2572" h="4132370">
                    <a:moveTo>
                      <a:pt x="46139" y="0"/>
                    </a:moveTo>
                    <a:lnTo>
                      <a:pt x="132966" y="13251"/>
                    </a:lnTo>
                    <a:cubicBezTo>
                      <a:pt x="537938" y="96121"/>
                      <a:pt x="842572" y="454439"/>
                      <a:pt x="842572" y="883908"/>
                    </a:cubicBezTo>
                    <a:cubicBezTo>
                      <a:pt x="842572" y="1966729"/>
                      <a:pt x="842571" y="3049549"/>
                      <a:pt x="842571" y="4132370"/>
                    </a:cubicBezTo>
                    <a:lnTo>
                      <a:pt x="750292" y="4132370"/>
                    </a:lnTo>
                    <a:cubicBezTo>
                      <a:pt x="750292" y="3049549"/>
                      <a:pt x="750293" y="1966729"/>
                      <a:pt x="750293" y="883908"/>
                    </a:cubicBezTo>
                    <a:cubicBezTo>
                      <a:pt x="750293" y="454439"/>
                      <a:pt x="445659" y="96121"/>
                      <a:pt x="40687" y="13251"/>
                    </a:cubicBezTo>
                    <a:lnTo>
                      <a:pt x="0" y="7041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12014E14-FE85-4A73-892E-C11E74E31DEF}"/>
                  </a:ext>
                </a:extLst>
              </p:cNvPr>
              <p:cNvSpPr/>
              <p:nvPr/>
            </p:nvSpPr>
            <p:spPr>
              <a:xfrm>
                <a:off x="2586307" y="833846"/>
                <a:ext cx="750293" cy="4117717"/>
              </a:xfrm>
              <a:custGeom>
                <a:avLst/>
                <a:gdLst>
                  <a:gd name="connsiteX0" fmla="*/ 46139 w 750293"/>
                  <a:gd name="connsiteY0" fmla="*/ 0 h 4117717"/>
                  <a:gd name="connsiteX1" fmla="*/ 125857 w 750293"/>
                  <a:gd name="connsiteY1" fmla="*/ 20498 h 4117717"/>
                  <a:gd name="connsiteX2" fmla="*/ 750293 w 750293"/>
                  <a:gd name="connsiteY2" fmla="*/ 869255 h 4117717"/>
                  <a:gd name="connsiteX3" fmla="*/ 750292 w 750293"/>
                  <a:gd name="connsiteY3" fmla="*/ 4117717 h 4117717"/>
                  <a:gd name="connsiteX4" fmla="*/ 658013 w 750293"/>
                  <a:gd name="connsiteY4" fmla="*/ 4117717 h 4117717"/>
                  <a:gd name="connsiteX5" fmla="*/ 658014 w 750293"/>
                  <a:gd name="connsiteY5" fmla="*/ 869255 h 4117717"/>
                  <a:gd name="connsiteX6" fmla="*/ 33578 w 750293"/>
                  <a:gd name="connsiteY6" fmla="*/ 20498 h 4117717"/>
                  <a:gd name="connsiteX7" fmla="*/ 0 w 750293"/>
                  <a:gd name="connsiteY7" fmla="*/ 11864 h 4117717"/>
                  <a:gd name="connsiteX8" fmla="*/ 46139 w 750293"/>
                  <a:gd name="connsiteY8" fmla="*/ 0 h 411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0293" h="4117717">
                    <a:moveTo>
                      <a:pt x="46139" y="0"/>
                    </a:moveTo>
                    <a:lnTo>
                      <a:pt x="125857" y="20498"/>
                    </a:lnTo>
                    <a:cubicBezTo>
                      <a:pt x="487623" y="133019"/>
                      <a:pt x="750293" y="470462"/>
                      <a:pt x="750293" y="869255"/>
                    </a:cubicBezTo>
                    <a:cubicBezTo>
                      <a:pt x="750293" y="1952076"/>
                      <a:pt x="750292" y="3034896"/>
                      <a:pt x="750292" y="4117717"/>
                    </a:cubicBezTo>
                    <a:lnTo>
                      <a:pt x="658013" y="4117717"/>
                    </a:lnTo>
                    <a:cubicBezTo>
                      <a:pt x="658013" y="3034896"/>
                      <a:pt x="658014" y="1952076"/>
                      <a:pt x="658014" y="869255"/>
                    </a:cubicBezTo>
                    <a:cubicBezTo>
                      <a:pt x="658014" y="470462"/>
                      <a:pt x="395345" y="133019"/>
                      <a:pt x="33578" y="20498"/>
                    </a:cubicBezTo>
                    <a:lnTo>
                      <a:pt x="0" y="11864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2082D574-4F27-4B23-BEE6-80A5CA0D738D}"/>
                  </a:ext>
                </a:extLst>
              </p:cNvPr>
              <p:cNvSpPr/>
              <p:nvPr/>
            </p:nvSpPr>
            <p:spPr>
              <a:xfrm>
                <a:off x="2494028" y="858941"/>
                <a:ext cx="658014" cy="4092622"/>
              </a:xfrm>
              <a:custGeom>
                <a:avLst/>
                <a:gdLst>
                  <a:gd name="connsiteX0" fmla="*/ 46139 w 658014"/>
                  <a:gd name="connsiteY0" fmla="*/ 0 h 4092622"/>
                  <a:gd name="connsiteX1" fmla="*/ 115229 w 658014"/>
                  <a:gd name="connsiteY1" fmla="*/ 25287 h 4092622"/>
                  <a:gd name="connsiteX2" fmla="*/ 658014 w 658014"/>
                  <a:gd name="connsiteY2" fmla="*/ 844160 h 4092622"/>
                  <a:gd name="connsiteX3" fmla="*/ 658013 w 658014"/>
                  <a:gd name="connsiteY3" fmla="*/ 4092622 h 4092622"/>
                  <a:gd name="connsiteX4" fmla="*/ 565734 w 658014"/>
                  <a:gd name="connsiteY4" fmla="*/ 4092622 h 4092622"/>
                  <a:gd name="connsiteX5" fmla="*/ 565735 w 658014"/>
                  <a:gd name="connsiteY5" fmla="*/ 844160 h 4092622"/>
                  <a:gd name="connsiteX6" fmla="*/ 22950 w 658014"/>
                  <a:gd name="connsiteY6" fmla="*/ 25287 h 4092622"/>
                  <a:gd name="connsiteX7" fmla="*/ 0 w 658014"/>
                  <a:gd name="connsiteY7" fmla="*/ 16887 h 4092622"/>
                  <a:gd name="connsiteX8" fmla="*/ 46139 w 658014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8014" h="4092622">
                    <a:moveTo>
                      <a:pt x="46139" y="0"/>
                    </a:moveTo>
                    <a:lnTo>
                      <a:pt x="115229" y="25287"/>
                    </a:lnTo>
                    <a:cubicBezTo>
                      <a:pt x="434201" y="160201"/>
                      <a:pt x="658014" y="476044"/>
                      <a:pt x="658014" y="844160"/>
                    </a:cubicBezTo>
                    <a:cubicBezTo>
                      <a:pt x="658014" y="1926981"/>
                      <a:pt x="658013" y="3009801"/>
                      <a:pt x="658013" y="4092622"/>
                    </a:cubicBezTo>
                    <a:lnTo>
                      <a:pt x="565734" y="4092622"/>
                    </a:lnTo>
                    <a:cubicBezTo>
                      <a:pt x="565734" y="3009801"/>
                      <a:pt x="565735" y="1926981"/>
                      <a:pt x="565735" y="844160"/>
                    </a:cubicBezTo>
                    <a:cubicBezTo>
                      <a:pt x="565735" y="476044"/>
                      <a:pt x="341922" y="160201"/>
                      <a:pt x="22950" y="25287"/>
                    </a:cubicBezTo>
                    <a:lnTo>
                      <a:pt x="0" y="16887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1C908496-6E41-4E2D-9533-692107BB719F}"/>
                  </a:ext>
                </a:extLst>
              </p:cNvPr>
              <p:cNvSpPr/>
              <p:nvPr/>
            </p:nvSpPr>
            <p:spPr>
              <a:xfrm>
                <a:off x="2401749" y="895399"/>
                <a:ext cx="565735" cy="4056164"/>
              </a:xfrm>
              <a:custGeom>
                <a:avLst/>
                <a:gdLst>
                  <a:gd name="connsiteX0" fmla="*/ 46139 w 565735"/>
                  <a:gd name="connsiteY0" fmla="*/ 0 h 4056164"/>
                  <a:gd name="connsiteX1" fmla="*/ 100636 w 565735"/>
                  <a:gd name="connsiteY1" fmla="*/ 26253 h 4056164"/>
                  <a:gd name="connsiteX2" fmla="*/ 565735 w 565735"/>
                  <a:gd name="connsiteY2" fmla="*/ 807702 h 4056164"/>
                  <a:gd name="connsiteX3" fmla="*/ 565734 w 565735"/>
                  <a:gd name="connsiteY3" fmla="*/ 4056164 h 4056164"/>
                  <a:gd name="connsiteX4" fmla="*/ 473455 w 565735"/>
                  <a:gd name="connsiteY4" fmla="*/ 4056164 h 4056164"/>
                  <a:gd name="connsiteX5" fmla="*/ 473456 w 565735"/>
                  <a:gd name="connsiteY5" fmla="*/ 807702 h 4056164"/>
                  <a:gd name="connsiteX6" fmla="*/ 8357 w 565735"/>
                  <a:gd name="connsiteY6" fmla="*/ 26253 h 4056164"/>
                  <a:gd name="connsiteX7" fmla="*/ 0 w 565735"/>
                  <a:gd name="connsiteY7" fmla="*/ 22227 h 4056164"/>
                  <a:gd name="connsiteX8" fmla="*/ 46139 w 565735"/>
                  <a:gd name="connsiteY8" fmla="*/ 0 h 405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735" h="4056164">
                    <a:moveTo>
                      <a:pt x="46139" y="0"/>
                    </a:moveTo>
                    <a:lnTo>
                      <a:pt x="100636" y="26253"/>
                    </a:lnTo>
                    <a:cubicBezTo>
                      <a:pt x="377670" y="176747"/>
                      <a:pt x="565735" y="470262"/>
                      <a:pt x="565735" y="807702"/>
                    </a:cubicBezTo>
                    <a:cubicBezTo>
                      <a:pt x="565735" y="1890523"/>
                      <a:pt x="565734" y="2973343"/>
                      <a:pt x="565734" y="4056164"/>
                    </a:cubicBezTo>
                    <a:lnTo>
                      <a:pt x="473455" y="4056164"/>
                    </a:lnTo>
                    <a:cubicBezTo>
                      <a:pt x="473455" y="2973343"/>
                      <a:pt x="473456" y="1890523"/>
                      <a:pt x="473456" y="807702"/>
                    </a:cubicBezTo>
                    <a:cubicBezTo>
                      <a:pt x="473456" y="470262"/>
                      <a:pt x="285391" y="176747"/>
                      <a:pt x="8357" y="26253"/>
                    </a:cubicBezTo>
                    <a:lnTo>
                      <a:pt x="0" y="22227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F413466B-C8D9-4FA9-89BD-83C575739FEA}"/>
                  </a:ext>
                </a:extLst>
              </p:cNvPr>
              <p:cNvSpPr/>
              <p:nvPr/>
            </p:nvSpPr>
            <p:spPr>
              <a:xfrm>
                <a:off x="2309470" y="944605"/>
                <a:ext cx="473456" cy="4006958"/>
              </a:xfrm>
              <a:custGeom>
                <a:avLst/>
                <a:gdLst>
                  <a:gd name="connsiteX0" fmla="*/ 46139 w 473456"/>
                  <a:gd name="connsiteY0" fmla="*/ 0 h 4006958"/>
                  <a:gd name="connsiteX1" fmla="*/ 81631 w 473456"/>
                  <a:gd name="connsiteY1" fmla="*/ 21562 h 4006958"/>
                  <a:gd name="connsiteX2" fmla="*/ 473456 w 473456"/>
                  <a:gd name="connsiteY2" fmla="*/ 758496 h 4006958"/>
                  <a:gd name="connsiteX3" fmla="*/ 473455 w 473456"/>
                  <a:gd name="connsiteY3" fmla="*/ 4006958 h 4006958"/>
                  <a:gd name="connsiteX4" fmla="*/ 381176 w 473456"/>
                  <a:gd name="connsiteY4" fmla="*/ 4006958 h 4006958"/>
                  <a:gd name="connsiteX5" fmla="*/ 381177 w 473456"/>
                  <a:gd name="connsiteY5" fmla="*/ 758496 h 4006958"/>
                  <a:gd name="connsiteX6" fmla="*/ 120879 w 473456"/>
                  <a:gd name="connsiteY6" fmla="*/ 130082 h 4006958"/>
                  <a:gd name="connsiteX7" fmla="*/ 0 w 473456"/>
                  <a:gd name="connsiteY7" fmla="*/ 30347 h 4006958"/>
                  <a:gd name="connsiteX8" fmla="*/ 10647 w 473456"/>
                  <a:gd name="connsiteY8" fmla="*/ 21562 h 4006958"/>
                  <a:gd name="connsiteX9" fmla="*/ 46139 w 473456"/>
                  <a:gd name="connsiteY9" fmla="*/ 0 h 400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3456" h="4006958">
                    <a:moveTo>
                      <a:pt x="46139" y="0"/>
                    </a:moveTo>
                    <a:lnTo>
                      <a:pt x="81631" y="21562"/>
                    </a:lnTo>
                    <a:cubicBezTo>
                      <a:pt x="318030" y="181270"/>
                      <a:pt x="473456" y="451732"/>
                      <a:pt x="473456" y="758496"/>
                    </a:cubicBezTo>
                    <a:cubicBezTo>
                      <a:pt x="473456" y="1841317"/>
                      <a:pt x="473455" y="2924137"/>
                      <a:pt x="473455" y="4006958"/>
                    </a:cubicBezTo>
                    <a:lnTo>
                      <a:pt x="381176" y="4006958"/>
                    </a:lnTo>
                    <a:cubicBezTo>
                      <a:pt x="381176" y="2924137"/>
                      <a:pt x="381177" y="1841317"/>
                      <a:pt x="381177" y="758496"/>
                    </a:cubicBezTo>
                    <a:cubicBezTo>
                      <a:pt x="381177" y="513085"/>
                      <a:pt x="281705" y="290907"/>
                      <a:pt x="120879" y="130082"/>
                    </a:cubicBezTo>
                    <a:lnTo>
                      <a:pt x="0" y="30347"/>
                    </a:lnTo>
                    <a:lnTo>
                      <a:pt x="10647" y="21562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6AAC41F0-1D26-4693-8621-DC7B1BBF8AC2}"/>
                </a:ext>
              </a:extLst>
            </p:cNvPr>
            <p:cNvGrpSpPr/>
            <p:nvPr/>
          </p:nvGrpSpPr>
          <p:grpSpPr>
            <a:xfrm>
              <a:off x="-1113111" y="-2981706"/>
              <a:ext cx="386415" cy="841496"/>
              <a:chOff x="4392453" y="1476375"/>
              <a:chExt cx="386415" cy="841496"/>
            </a:xfrm>
            <a:solidFill>
              <a:srgbClr val="FF66CC"/>
            </a:solidFill>
          </p:grpSpPr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9DE2F857-45F1-42F9-9C6F-DF5841B8B1D6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18231DB4-8C74-4440-9F8D-1A5CC630234A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5C96312D-4CCC-4311-B14C-9743019D8C7C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2EC8FAFB-C547-4219-AB94-6B9E982607EB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1D553EA-B5C0-4755-99B8-C1A4424ED444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E829FEC-5B47-4F85-9B22-422749C8EB62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011727C0-863A-4ABE-9BF1-7A281B98338D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上の 2 つの角を丸める 115">
                <a:extLst>
                  <a:ext uri="{FF2B5EF4-FFF2-40B4-BE49-F238E27FC236}">
                    <a16:creationId xmlns:a16="http://schemas.microsoft.com/office/drawing/2014/main" id="{42655B2E-A15E-4C18-97C7-FDB110D6FB79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666ADF95-5CCA-40A5-ADB2-84CF1FB11F74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50AE6923-FB42-4AA2-B593-556744A5BCB9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20EEE297-67DC-4C0A-A040-25290168EA3D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523B7213-DCC5-43AA-9DE6-E0156CB09C6A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rgbClr val="FF66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D40E8805-7A81-4806-A3FF-A737C0951F16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230545F3-42F1-4989-B04F-B3934AA3F87F}"/>
                </a:ext>
              </a:extLst>
            </p:cNvPr>
            <p:cNvSpPr/>
            <p:nvPr/>
          </p:nvSpPr>
          <p:spPr>
            <a:xfrm rot="5400000">
              <a:off x="-1754512" y="-3017012"/>
              <a:ext cx="484653" cy="378145"/>
            </a:xfrm>
            <a:custGeom>
              <a:avLst/>
              <a:gdLst>
                <a:gd name="connsiteX0" fmla="*/ 477227 w 968779"/>
                <a:gd name="connsiteY0" fmla="*/ 0 h 525254"/>
                <a:gd name="connsiteX1" fmla="*/ 502102 w 968779"/>
                <a:gd name="connsiteY1" fmla="*/ 24809 h 525254"/>
                <a:gd name="connsiteX2" fmla="*/ 899478 w 968779"/>
                <a:gd name="connsiteY2" fmla="*/ 245769 h 525254"/>
                <a:gd name="connsiteX3" fmla="*/ 968779 w 968779"/>
                <a:gd name="connsiteY3" fmla="*/ 262627 h 525254"/>
                <a:gd name="connsiteX4" fmla="*/ 899478 w 968779"/>
                <a:gd name="connsiteY4" fmla="*/ 279485 h 525254"/>
                <a:gd name="connsiteX5" fmla="*/ 502102 w 968779"/>
                <a:gd name="connsiteY5" fmla="*/ 500445 h 525254"/>
                <a:gd name="connsiteX6" fmla="*/ 477227 w 968779"/>
                <a:gd name="connsiteY6" fmla="*/ 525254 h 525254"/>
                <a:gd name="connsiteX7" fmla="*/ 418664 w 968779"/>
                <a:gd name="connsiteY7" fmla="*/ 469632 h 525254"/>
                <a:gd name="connsiteX8" fmla="*/ 58776 w 968779"/>
                <a:gd name="connsiteY8" fmla="*/ 279485 h 525254"/>
                <a:gd name="connsiteX9" fmla="*/ 0 w 968779"/>
                <a:gd name="connsiteY9" fmla="*/ 262627 h 525254"/>
                <a:gd name="connsiteX10" fmla="*/ 58776 w 968779"/>
                <a:gd name="connsiteY10" fmla="*/ 245769 h 525254"/>
                <a:gd name="connsiteX11" fmla="*/ 418664 w 968779"/>
                <a:gd name="connsiteY11" fmla="*/ 55623 h 525254"/>
                <a:gd name="connsiteX12" fmla="*/ 477227 w 968779"/>
                <a:gd name="connsiteY12" fmla="*/ 0 h 52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8779" h="525254">
                  <a:moveTo>
                    <a:pt x="477227" y="0"/>
                  </a:moveTo>
                  <a:lnTo>
                    <a:pt x="502102" y="24809"/>
                  </a:lnTo>
                  <a:cubicBezTo>
                    <a:pt x="611750" y="119348"/>
                    <a:pt x="747090" y="195259"/>
                    <a:pt x="899478" y="245769"/>
                  </a:cubicBezTo>
                  <a:lnTo>
                    <a:pt x="968779" y="262627"/>
                  </a:lnTo>
                  <a:lnTo>
                    <a:pt x="899478" y="279485"/>
                  </a:lnTo>
                  <a:cubicBezTo>
                    <a:pt x="747090" y="329995"/>
                    <a:pt x="611750" y="405906"/>
                    <a:pt x="502102" y="500445"/>
                  </a:cubicBezTo>
                  <a:lnTo>
                    <a:pt x="477227" y="525254"/>
                  </a:lnTo>
                  <a:lnTo>
                    <a:pt x="418664" y="469632"/>
                  </a:lnTo>
                  <a:cubicBezTo>
                    <a:pt x="316218" y="389351"/>
                    <a:pt x="194232" y="324383"/>
                    <a:pt x="58776" y="279485"/>
                  </a:cubicBezTo>
                  <a:lnTo>
                    <a:pt x="0" y="262627"/>
                  </a:lnTo>
                  <a:lnTo>
                    <a:pt x="58776" y="245769"/>
                  </a:lnTo>
                  <a:cubicBezTo>
                    <a:pt x="194232" y="200871"/>
                    <a:pt x="316219" y="135904"/>
                    <a:pt x="418664" y="55623"/>
                  </a:cubicBezTo>
                  <a:lnTo>
                    <a:pt x="477227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2A4D391A-A0B6-44AB-9226-85060F5FB6B6}"/>
                </a:ext>
              </a:extLst>
            </p:cNvPr>
            <p:cNvSpPr/>
            <p:nvPr/>
          </p:nvSpPr>
          <p:spPr>
            <a:xfrm rot="5400000">
              <a:off x="-1708320" y="-2930734"/>
              <a:ext cx="235166" cy="212480"/>
            </a:xfrm>
            <a:custGeom>
              <a:avLst/>
              <a:gdLst>
                <a:gd name="connsiteX0" fmla="*/ 0 w 235166"/>
                <a:gd name="connsiteY0" fmla="*/ 96830 h 212480"/>
                <a:gd name="connsiteX1" fmla="*/ 4298 w 235166"/>
                <a:gd name="connsiteY1" fmla="*/ 75541 h 212480"/>
                <a:gd name="connsiteX2" fmla="*/ 118262 w 235166"/>
                <a:gd name="connsiteY2" fmla="*/ 0 h 212480"/>
                <a:gd name="connsiteX3" fmla="*/ 232226 w 235166"/>
                <a:gd name="connsiteY3" fmla="*/ 75541 h 212480"/>
                <a:gd name="connsiteX4" fmla="*/ 235166 w 235166"/>
                <a:gd name="connsiteY4" fmla="*/ 90103 h 212480"/>
                <a:gd name="connsiteX5" fmla="*/ 214379 w 235166"/>
                <a:gd name="connsiteY5" fmla="*/ 103195 h 212480"/>
                <a:gd name="connsiteX6" fmla="*/ 122999 w 235166"/>
                <a:gd name="connsiteY6" fmla="*/ 194619 h 212480"/>
                <a:gd name="connsiteX7" fmla="*/ 110554 w 235166"/>
                <a:gd name="connsiteY7" fmla="*/ 212480 h 212480"/>
                <a:gd name="connsiteX8" fmla="*/ 81257 w 235166"/>
                <a:gd name="connsiteY8" fmla="*/ 172436 h 21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166" h="212480">
                  <a:moveTo>
                    <a:pt x="0" y="96830"/>
                  </a:moveTo>
                  <a:lnTo>
                    <a:pt x="4298" y="75541"/>
                  </a:lnTo>
                  <a:cubicBezTo>
                    <a:pt x="23074" y="31148"/>
                    <a:pt x="67030" y="0"/>
                    <a:pt x="118262" y="0"/>
                  </a:cubicBezTo>
                  <a:cubicBezTo>
                    <a:pt x="169494" y="0"/>
                    <a:pt x="213450" y="31148"/>
                    <a:pt x="232226" y="75541"/>
                  </a:cubicBezTo>
                  <a:lnTo>
                    <a:pt x="235166" y="90103"/>
                  </a:lnTo>
                  <a:lnTo>
                    <a:pt x="214379" y="103195"/>
                  </a:lnTo>
                  <a:cubicBezTo>
                    <a:pt x="181066" y="129911"/>
                    <a:pt x="150426" y="160589"/>
                    <a:pt x="122999" y="194619"/>
                  </a:cubicBezTo>
                  <a:lnTo>
                    <a:pt x="110554" y="212480"/>
                  </a:lnTo>
                  <a:lnTo>
                    <a:pt x="81257" y="17243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26930433-11DB-4C0E-9196-9D3FB90459A8}"/>
              </a:ext>
            </a:extLst>
          </p:cNvPr>
          <p:cNvGrpSpPr/>
          <p:nvPr/>
        </p:nvGrpSpPr>
        <p:grpSpPr>
          <a:xfrm>
            <a:off x="4270422" y="895518"/>
            <a:ext cx="1433631" cy="2604274"/>
            <a:chOff x="-2213570" y="814389"/>
            <a:chExt cx="2624139" cy="4766902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7E647A43-4C9D-4B82-A37A-83F54C1D9D6A}"/>
                </a:ext>
              </a:extLst>
            </p:cNvPr>
            <p:cNvGrpSpPr/>
            <p:nvPr/>
          </p:nvGrpSpPr>
          <p:grpSpPr>
            <a:xfrm>
              <a:off x="-2213570" y="814389"/>
              <a:ext cx="1779116" cy="4137174"/>
              <a:chOff x="-7195657" y="814389"/>
              <a:chExt cx="1779116" cy="4137174"/>
            </a:xfrm>
            <a:solidFill>
              <a:schemeClr val="bg1">
                <a:lumMod val="50000"/>
              </a:schemeClr>
            </a:solidFill>
          </p:grpSpPr>
          <p:sp>
            <p:nvSpPr>
              <p:cNvPr id="261" name="四角形: 上の 2 つの角を丸める 260">
                <a:extLst>
                  <a:ext uri="{FF2B5EF4-FFF2-40B4-BE49-F238E27FC236}">
                    <a16:creationId xmlns:a16="http://schemas.microsoft.com/office/drawing/2014/main" id="{4C05BEBC-9C59-4937-8694-1D0AF411781E}"/>
                  </a:ext>
                </a:extLst>
              </p:cNvPr>
              <p:cNvSpPr/>
              <p:nvPr/>
            </p:nvSpPr>
            <p:spPr>
              <a:xfrm>
                <a:off x="-7195657" y="814389"/>
                <a:ext cx="1777423" cy="409262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E7040358-C309-416E-BC5E-9FB89D56848A}"/>
                  </a:ext>
                </a:extLst>
              </p:cNvPr>
              <p:cNvSpPr/>
              <p:nvPr/>
            </p:nvSpPr>
            <p:spPr>
              <a:xfrm>
                <a:off x="-7193965" y="814389"/>
                <a:ext cx="934851" cy="4137174"/>
              </a:xfrm>
              <a:custGeom>
                <a:avLst/>
                <a:gdLst>
                  <a:gd name="connsiteX0" fmla="*/ 888712 w 934851"/>
                  <a:gd name="connsiteY0" fmla="*/ 0 h 4137174"/>
                  <a:gd name="connsiteX1" fmla="*/ 934851 w 934851"/>
                  <a:gd name="connsiteY1" fmla="*/ 2330 h 4137174"/>
                  <a:gd name="connsiteX2" fmla="*/ 890125 w 934851"/>
                  <a:gd name="connsiteY2" fmla="*/ 4588 h 4137174"/>
                  <a:gd name="connsiteX3" fmla="*/ 92279 w 934851"/>
                  <a:gd name="connsiteY3" fmla="*/ 888712 h 4137174"/>
                  <a:gd name="connsiteX4" fmla="*/ 92279 w 934851"/>
                  <a:gd name="connsiteY4" fmla="*/ 4137174 h 4137174"/>
                  <a:gd name="connsiteX5" fmla="*/ 0 w 934851"/>
                  <a:gd name="connsiteY5" fmla="*/ 4137174 h 4137174"/>
                  <a:gd name="connsiteX6" fmla="*/ 0 w 934851"/>
                  <a:gd name="connsiteY6" fmla="*/ 888712 h 4137174"/>
                  <a:gd name="connsiteX7" fmla="*/ 888712 w 934851"/>
                  <a:gd name="connsiteY7" fmla="*/ 0 h 413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4851" h="4137174">
                    <a:moveTo>
                      <a:pt x="888712" y="0"/>
                    </a:moveTo>
                    <a:lnTo>
                      <a:pt x="934851" y="2330"/>
                    </a:lnTo>
                    <a:lnTo>
                      <a:pt x="890125" y="4588"/>
                    </a:lnTo>
                    <a:cubicBezTo>
                      <a:pt x="441987" y="50099"/>
                      <a:pt x="92279" y="428566"/>
                      <a:pt x="92279" y="888712"/>
                    </a:cubicBezTo>
                    <a:lnTo>
                      <a:pt x="92279" y="4137174"/>
                    </a:lnTo>
                    <a:lnTo>
                      <a:pt x="0" y="4137174"/>
                    </a:lnTo>
                    <a:lnTo>
                      <a:pt x="0" y="888712"/>
                    </a:lnTo>
                    <a:cubicBezTo>
                      <a:pt x="0" y="397890"/>
                      <a:pt x="397890" y="0"/>
                      <a:pt x="888712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4F519BAA-6C6B-4F78-A377-90E4BD2802F3}"/>
                  </a:ext>
                </a:extLst>
              </p:cNvPr>
              <p:cNvSpPr/>
              <p:nvPr/>
            </p:nvSpPr>
            <p:spPr>
              <a:xfrm>
                <a:off x="-7009407" y="819193"/>
                <a:ext cx="842572" cy="4132370"/>
              </a:xfrm>
              <a:custGeom>
                <a:avLst/>
                <a:gdLst>
                  <a:gd name="connsiteX0" fmla="*/ 796433 w 842572"/>
                  <a:gd name="connsiteY0" fmla="*/ 0 h 4132370"/>
                  <a:gd name="connsiteX1" fmla="*/ 842572 w 842572"/>
                  <a:gd name="connsiteY1" fmla="*/ 7041 h 4132370"/>
                  <a:gd name="connsiteX2" fmla="*/ 801885 w 842572"/>
                  <a:gd name="connsiteY2" fmla="*/ 13251 h 4132370"/>
                  <a:gd name="connsiteX3" fmla="*/ 92279 w 842572"/>
                  <a:gd name="connsiteY3" fmla="*/ 883908 h 4132370"/>
                  <a:gd name="connsiteX4" fmla="*/ 92279 w 842572"/>
                  <a:gd name="connsiteY4" fmla="*/ 4132370 h 4132370"/>
                  <a:gd name="connsiteX5" fmla="*/ 0 w 842572"/>
                  <a:gd name="connsiteY5" fmla="*/ 4132370 h 4132370"/>
                  <a:gd name="connsiteX6" fmla="*/ 0 w 842572"/>
                  <a:gd name="connsiteY6" fmla="*/ 883908 h 4132370"/>
                  <a:gd name="connsiteX7" fmla="*/ 709606 w 842572"/>
                  <a:gd name="connsiteY7" fmla="*/ 13251 h 4132370"/>
                  <a:gd name="connsiteX8" fmla="*/ 796433 w 842572"/>
                  <a:gd name="connsiteY8" fmla="*/ 0 h 413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2572" h="4132370">
                    <a:moveTo>
                      <a:pt x="796433" y="0"/>
                    </a:moveTo>
                    <a:lnTo>
                      <a:pt x="842572" y="7041"/>
                    </a:lnTo>
                    <a:lnTo>
                      <a:pt x="801885" y="13251"/>
                    </a:lnTo>
                    <a:cubicBezTo>
                      <a:pt x="396913" y="96121"/>
                      <a:pt x="92279" y="454439"/>
                      <a:pt x="92279" y="883908"/>
                    </a:cubicBezTo>
                    <a:lnTo>
                      <a:pt x="92279" y="4132370"/>
                    </a:lnTo>
                    <a:lnTo>
                      <a:pt x="0" y="4132370"/>
                    </a:lnTo>
                    <a:lnTo>
                      <a:pt x="0" y="883908"/>
                    </a:lnTo>
                    <a:cubicBezTo>
                      <a:pt x="0" y="454439"/>
                      <a:pt x="304634" y="96121"/>
                      <a:pt x="709606" y="13251"/>
                    </a:cubicBezTo>
                    <a:lnTo>
                      <a:pt x="796433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5647CAAF-6AF9-4F1F-9BF4-FFBDB49C31C1}"/>
                  </a:ext>
                </a:extLst>
              </p:cNvPr>
              <p:cNvSpPr/>
              <p:nvPr/>
            </p:nvSpPr>
            <p:spPr>
              <a:xfrm>
                <a:off x="-6824849" y="833846"/>
                <a:ext cx="750293" cy="4117717"/>
              </a:xfrm>
              <a:custGeom>
                <a:avLst/>
                <a:gdLst>
                  <a:gd name="connsiteX0" fmla="*/ 704154 w 750293"/>
                  <a:gd name="connsiteY0" fmla="*/ 0 h 4117717"/>
                  <a:gd name="connsiteX1" fmla="*/ 750293 w 750293"/>
                  <a:gd name="connsiteY1" fmla="*/ 11864 h 4117717"/>
                  <a:gd name="connsiteX2" fmla="*/ 716715 w 750293"/>
                  <a:gd name="connsiteY2" fmla="*/ 20498 h 4117717"/>
                  <a:gd name="connsiteX3" fmla="*/ 92279 w 750293"/>
                  <a:gd name="connsiteY3" fmla="*/ 869255 h 4117717"/>
                  <a:gd name="connsiteX4" fmla="*/ 92279 w 750293"/>
                  <a:gd name="connsiteY4" fmla="*/ 4117717 h 4117717"/>
                  <a:gd name="connsiteX5" fmla="*/ 0 w 750293"/>
                  <a:gd name="connsiteY5" fmla="*/ 4117717 h 4117717"/>
                  <a:gd name="connsiteX6" fmla="*/ 0 w 750293"/>
                  <a:gd name="connsiteY6" fmla="*/ 869255 h 4117717"/>
                  <a:gd name="connsiteX7" fmla="*/ 624436 w 750293"/>
                  <a:gd name="connsiteY7" fmla="*/ 20498 h 4117717"/>
                  <a:gd name="connsiteX8" fmla="*/ 704154 w 750293"/>
                  <a:gd name="connsiteY8" fmla="*/ 0 h 411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0293" h="4117717">
                    <a:moveTo>
                      <a:pt x="704154" y="0"/>
                    </a:moveTo>
                    <a:lnTo>
                      <a:pt x="750293" y="11864"/>
                    </a:lnTo>
                    <a:lnTo>
                      <a:pt x="716715" y="20498"/>
                    </a:lnTo>
                    <a:cubicBezTo>
                      <a:pt x="354948" y="133019"/>
                      <a:pt x="92279" y="470462"/>
                      <a:pt x="92279" y="869255"/>
                    </a:cubicBezTo>
                    <a:lnTo>
                      <a:pt x="92279" y="4117717"/>
                    </a:lnTo>
                    <a:lnTo>
                      <a:pt x="0" y="4117717"/>
                    </a:lnTo>
                    <a:lnTo>
                      <a:pt x="0" y="869255"/>
                    </a:lnTo>
                    <a:cubicBezTo>
                      <a:pt x="0" y="470462"/>
                      <a:pt x="262669" y="133019"/>
                      <a:pt x="624436" y="20498"/>
                    </a:cubicBezTo>
                    <a:lnTo>
                      <a:pt x="704154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39427188-64C6-4D2B-BCDF-C12B09DD0DA0}"/>
                  </a:ext>
                </a:extLst>
              </p:cNvPr>
              <p:cNvSpPr/>
              <p:nvPr/>
            </p:nvSpPr>
            <p:spPr>
              <a:xfrm>
                <a:off x="-6640291" y="858941"/>
                <a:ext cx="658014" cy="4092622"/>
              </a:xfrm>
              <a:custGeom>
                <a:avLst/>
                <a:gdLst>
                  <a:gd name="connsiteX0" fmla="*/ 611875 w 658014"/>
                  <a:gd name="connsiteY0" fmla="*/ 0 h 4092622"/>
                  <a:gd name="connsiteX1" fmla="*/ 658014 w 658014"/>
                  <a:gd name="connsiteY1" fmla="*/ 16887 h 4092622"/>
                  <a:gd name="connsiteX2" fmla="*/ 635064 w 658014"/>
                  <a:gd name="connsiteY2" fmla="*/ 25287 h 4092622"/>
                  <a:gd name="connsiteX3" fmla="*/ 92279 w 658014"/>
                  <a:gd name="connsiteY3" fmla="*/ 844160 h 4092622"/>
                  <a:gd name="connsiteX4" fmla="*/ 92279 w 658014"/>
                  <a:gd name="connsiteY4" fmla="*/ 4092622 h 4092622"/>
                  <a:gd name="connsiteX5" fmla="*/ 0 w 658014"/>
                  <a:gd name="connsiteY5" fmla="*/ 4092622 h 4092622"/>
                  <a:gd name="connsiteX6" fmla="*/ 0 w 658014"/>
                  <a:gd name="connsiteY6" fmla="*/ 844160 h 4092622"/>
                  <a:gd name="connsiteX7" fmla="*/ 542785 w 658014"/>
                  <a:gd name="connsiteY7" fmla="*/ 25287 h 4092622"/>
                  <a:gd name="connsiteX8" fmla="*/ 611875 w 658014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8014" h="4092622">
                    <a:moveTo>
                      <a:pt x="611875" y="0"/>
                    </a:moveTo>
                    <a:lnTo>
                      <a:pt x="658014" y="16887"/>
                    </a:lnTo>
                    <a:lnTo>
                      <a:pt x="635064" y="25287"/>
                    </a:lnTo>
                    <a:cubicBezTo>
                      <a:pt x="316092" y="160201"/>
                      <a:pt x="92279" y="476044"/>
                      <a:pt x="92279" y="844160"/>
                    </a:cubicBezTo>
                    <a:lnTo>
                      <a:pt x="92279" y="4092622"/>
                    </a:lnTo>
                    <a:lnTo>
                      <a:pt x="0" y="4092622"/>
                    </a:lnTo>
                    <a:lnTo>
                      <a:pt x="0" y="844160"/>
                    </a:lnTo>
                    <a:cubicBezTo>
                      <a:pt x="0" y="476044"/>
                      <a:pt x="223813" y="160201"/>
                      <a:pt x="542785" y="25287"/>
                    </a:cubicBezTo>
                    <a:lnTo>
                      <a:pt x="611875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77CB8A08-67D9-4B8B-9E74-0C1E77F24F86}"/>
                  </a:ext>
                </a:extLst>
              </p:cNvPr>
              <p:cNvSpPr/>
              <p:nvPr/>
            </p:nvSpPr>
            <p:spPr>
              <a:xfrm>
                <a:off x="-6455733" y="895399"/>
                <a:ext cx="565735" cy="4056164"/>
              </a:xfrm>
              <a:custGeom>
                <a:avLst/>
                <a:gdLst>
                  <a:gd name="connsiteX0" fmla="*/ 519596 w 565735"/>
                  <a:gd name="connsiteY0" fmla="*/ 0 h 4056164"/>
                  <a:gd name="connsiteX1" fmla="*/ 565735 w 565735"/>
                  <a:gd name="connsiteY1" fmla="*/ 22227 h 4056164"/>
                  <a:gd name="connsiteX2" fmla="*/ 557378 w 565735"/>
                  <a:gd name="connsiteY2" fmla="*/ 26253 h 4056164"/>
                  <a:gd name="connsiteX3" fmla="*/ 92279 w 565735"/>
                  <a:gd name="connsiteY3" fmla="*/ 807702 h 4056164"/>
                  <a:gd name="connsiteX4" fmla="*/ 92279 w 565735"/>
                  <a:gd name="connsiteY4" fmla="*/ 4056164 h 4056164"/>
                  <a:gd name="connsiteX5" fmla="*/ 0 w 565735"/>
                  <a:gd name="connsiteY5" fmla="*/ 4056164 h 4056164"/>
                  <a:gd name="connsiteX6" fmla="*/ 0 w 565735"/>
                  <a:gd name="connsiteY6" fmla="*/ 807702 h 4056164"/>
                  <a:gd name="connsiteX7" fmla="*/ 465099 w 565735"/>
                  <a:gd name="connsiteY7" fmla="*/ 26253 h 4056164"/>
                  <a:gd name="connsiteX8" fmla="*/ 519596 w 565735"/>
                  <a:gd name="connsiteY8" fmla="*/ 0 h 405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735" h="4056164">
                    <a:moveTo>
                      <a:pt x="519596" y="0"/>
                    </a:moveTo>
                    <a:lnTo>
                      <a:pt x="565735" y="22227"/>
                    </a:lnTo>
                    <a:lnTo>
                      <a:pt x="557378" y="26253"/>
                    </a:lnTo>
                    <a:cubicBezTo>
                      <a:pt x="280344" y="176747"/>
                      <a:pt x="92279" y="470262"/>
                      <a:pt x="92279" y="807702"/>
                    </a:cubicBezTo>
                    <a:lnTo>
                      <a:pt x="92279" y="4056164"/>
                    </a:lnTo>
                    <a:lnTo>
                      <a:pt x="0" y="4056164"/>
                    </a:lnTo>
                    <a:lnTo>
                      <a:pt x="0" y="807702"/>
                    </a:lnTo>
                    <a:cubicBezTo>
                      <a:pt x="0" y="470262"/>
                      <a:pt x="188065" y="176747"/>
                      <a:pt x="465099" y="26253"/>
                    </a:cubicBezTo>
                    <a:lnTo>
                      <a:pt x="519596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72D66E14-4456-4CE0-921C-8045F3AE3D21}"/>
                  </a:ext>
                </a:extLst>
              </p:cNvPr>
              <p:cNvSpPr/>
              <p:nvPr/>
            </p:nvSpPr>
            <p:spPr>
              <a:xfrm>
                <a:off x="-6271175" y="944605"/>
                <a:ext cx="473456" cy="4006958"/>
              </a:xfrm>
              <a:custGeom>
                <a:avLst/>
                <a:gdLst>
                  <a:gd name="connsiteX0" fmla="*/ 427317 w 473456"/>
                  <a:gd name="connsiteY0" fmla="*/ 0 h 4006958"/>
                  <a:gd name="connsiteX1" fmla="*/ 462809 w 473456"/>
                  <a:gd name="connsiteY1" fmla="*/ 21562 h 4006958"/>
                  <a:gd name="connsiteX2" fmla="*/ 473456 w 473456"/>
                  <a:gd name="connsiteY2" fmla="*/ 30347 h 4006958"/>
                  <a:gd name="connsiteX3" fmla="*/ 352577 w 473456"/>
                  <a:gd name="connsiteY3" fmla="*/ 130082 h 4006958"/>
                  <a:gd name="connsiteX4" fmla="*/ 92279 w 473456"/>
                  <a:gd name="connsiteY4" fmla="*/ 758496 h 4006958"/>
                  <a:gd name="connsiteX5" fmla="*/ 92279 w 473456"/>
                  <a:gd name="connsiteY5" fmla="*/ 4006958 h 4006958"/>
                  <a:gd name="connsiteX6" fmla="*/ 0 w 473456"/>
                  <a:gd name="connsiteY6" fmla="*/ 4006958 h 4006958"/>
                  <a:gd name="connsiteX7" fmla="*/ 0 w 473456"/>
                  <a:gd name="connsiteY7" fmla="*/ 758496 h 4006958"/>
                  <a:gd name="connsiteX8" fmla="*/ 391825 w 473456"/>
                  <a:gd name="connsiteY8" fmla="*/ 21562 h 4006958"/>
                  <a:gd name="connsiteX9" fmla="*/ 427317 w 473456"/>
                  <a:gd name="connsiteY9" fmla="*/ 0 h 400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3456" h="4006958">
                    <a:moveTo>
                      <a:pt x="427317" y="0"/>
                    </a:moveTo>
                    <a:lnTo>
                      <a:pt x="462809" y="21562"/>
                    </a:lnTo>
                    <a:lnTo>
                      <a:pt x="473456" y="30347"/>
                    </a:lnTo>
                    <a:lnTo>
                      <a:pt x="352577" y="130082"/>
                    </a:lnTo>
                    <a:cubicBezTo>
                      <a:pt x="191751" y="290907"/>
                      <a:pt x="92279" y="513085"/>
                      <a:pt x="92279" y="758496"/>
                    </a:cubicBezTo>
                    <a:lnTo>
                      <a:pt x="92279" y="4006958"/>
                    </a:lnTo>
                    <a:lnTo>
                      <a:pt x="0" y="4006958"/>
                    </a:lnTo>
                    <a:lnTo>
                      <a:pt x="0" y="758496"/>
                    </a:lnTo>
                    <a:cubicBezTo>
                      <a:pt x="0" y="451732"/>
                      <a:pt x="155426" y="181270"/>
                      <a:pt x="391825" y="21562"/>
                    </a:cubicBezTo>
                    <a:lnTo>
                      <a:pt x="427317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230CEA1F-D4C2-48D7-BF5A-C09ED98DA8A3}"/>
                  </a:ext>
                </a:extLst>
              </p:cNvPr>
              <p:cNvSpPr/>
              <p:nvPr/>
            </p:nvSpPr>
            <p:spPr>
              <a:xfrm>
                <a:off x="-6086617" y="1013021"/>
                <a:ext cx="381177" cy="3938542"/>
              </a:xfrm>
              <a:custGeom>
                <a:avLst/>
                <a:gdLst>
                  <a:gd name="connsiteX0" fmla="*/ 335038 w 381177"/>
                  <a:gd name="connsiteY0" fmla="*/ 0 h 3938542"/>
                  <a:gd name="connsiteX1" fmla="*/ 381177 w 381177"/>
                  <a:gd name="connsiteY1" fmla="*/ 38068 h 3938542"/>
                  <a:gd name="connsiteX2" fmla="*/ 352577 w 381177"/>
                  <a:gd name="connsiteY2" fmla="*/ 61666 h 3938542"/>
                  <a:gd name="connsiteX3" fmla="*/ 92279 w 381177"/>
                  <a:gd name="connsiteY3" fmla="*/ 690080 h 3938542"/>
                  <a:gd name="connsiteX4" fmla="*/ 92279 w 381177"/>
                  <a:gd name="connsiteY4" fmla="*/ 3938542 h 3938542"/>
                  <a:gd name="connsiteX5" fmla="*/ 0 w 381177"/>
                  <a:gd name="connsiteY5" fmla="*/ 3938542 h 3938542"/>
                  <a:gd name="connsiteX6" fmla="*/ 0 w 381177"/>
                  <a:gd name="connsiteY6" fmla="*/ 690080 h 3938542"/>
                  <a:gd name="connsiteX7" fmla="*/ 260298 w 381177"/>
                  <a:gd name="connsiteY7" fmla="*/ 61666 h 3938542"/>
                  <a:gd name="connsiteX8" fmla="*/ 335038 w 381177"/>
                  <a:gd name="connsiteY8" fmla="*/ 0 h 393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177" h="3938542">
                    <a:moveTo>
                      <a:pt x="335038" y="0"/>
                    </a:moveTo>
                    <a:lnTo>
                      <a:pt x="381177" y="38068"/>
                    </a:lnTo>
                    <a:lnTo>
                      <a:pt x="352577" y="61666"/>
                    </a:lnTo>
                    <a:cubicBezTo>
                      <a:pt x="191751" y="222491"/>
                      <a:pt x="92279" y="444669"/>
                      <a:pt x="92279" y="690080"/>
                    </a:cubicBezTo>
                    <a:lnTo>
                      <a:pt x="92279" y="3938542"/>
                    </a:lnTo>
                    <a:lnTo>
                      <a:pt x="0" y="3938542"/>
                    </a:lnTo>
                    <a:lnTo>
                      <a:pt x="0" y="690080"/>
                    </a:lnTo>
                    <a:cubicBezTo>
                      <a:pt x="0" y="444669"/>
                      <a:pt x="99472" y="222491"/>
                      <a:pt x="260298" y="61666"/>
                    </a:cubicBezTo>
                    <a:lnTo>
                      <a:pt x="335038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CA46AB8C-51A1-4517-A8F2-C7F5BA1A1FDC}"/>
                  </a:ext>
                </a:extLst>
              </p:cNvPr>
              <p:cNvSpPr/>
              <p:nvPr/>
            </p:nvSpPr>
            <p:spPr>
              <a:xfrm>
                <a:off x="-5902059" y="1095944"/>
                <a:ext cx="288898" cy="3855619"/>
              </a:xfrm>
              <a:custGeom>
                <a:avLst/>
                <a:gdLst>
                  <a:gd name="connsiteX0" fmla="*/ 242759 w 288898"/>
                  <a:gd name="connsiteY0" fmla="*/ 0 h 3855619"/>
                  <a:gd name="connsiteX1" fmla="*/ 288898 w 288898"/>
                  <a:gd name="connsiteY1" fmla="*/ 55922 h 3855619"/>
                  <a:gd name="connsiteX2" fmla="*/ 244057 w 288898"/>
                  <a:gd name="connsiteY2" fmla="*/ 110270 h 3855619"/>
                  <a:gd name="connsiteX3" fmla="*/ 92279 w 288898"/>
                  <a:gd name="connsiteY3" fmla="*/ 607157 h 3855619"/>
                  <a:gd name="connsiteX4" fmla="*/ 92279 w 288898"/>
                  <a:gd name="connsiteY4" fmla="*/ 3855619 h 3855619"/>
                  <a:gd name="connsiteX5" fmla="*/ 0 w 288898"/>
                  <a:gd name="connsiteY5" fmla="*/ 3855619 h 3855619"/>
                  <a:gd name="connsiteX6" fmla="*/ 0 w 288898"/>
                  <a:gd name="connsiteY6" fmla="*/ 607157 h 3855619"/>
                  <a:gd name="connsiteX7" fmla="*/ 151778 w 288898"/>
                  <a:gd name="connsiteY7" fmla="*/ 110270 h 3855619"/>
                  <a:gd name="connsiteX8" fmla="*/ 242759 w 288898"/>
                  <a:gd name="connsiteY8" fmla="*/ 0 h 3855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898" h="3855619">
                    <a:moveTo>
                      <a:pt x="242759" y="0"/>
                    </a:moveTo>
                    <a:lnTo>
                      <a:pt x="288898" y="55922"/>
                    </a:lnTo>
                    <a:lnTo>
                      <a:pt x="244057" y="110270"/>
                    </a:lnTo>
                    <a:cubicBezTo>
                      <a:pt x="148232" y="252109"/>
                      <a:pt x="92279" y="423099"/>
                      <a:pt x="92279" y="607157"/>
                    </a:cubicBezTo>
                    <a:lnTo>
                      <a:pt x="92279" y="3855619"/>
                    </a:lnTo>
                    <a:lnTo>
                      <a:pt x="0" y="3855619"/>
                    </a:lnTo>
                    <a:lnTo>
                      <a:pt x="0" y="607157"/>
                    </a:lnTo>
                    <a:cubicBezTo>
                      <a:pt x="0" y="423099"/>
                      <a:pt x="55953" y="252109"/>
                      <a:pt x="151778" y="110270"/>
                    </a:cubicBezTo>
                    <a:lnTo>
                      <a:pt x="24275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FC28EB12-1BF8-404A-8DD0-ADE30CED0BAC}"/>
                  </a:ext>
                </a:extLst>
              </p:cNvPr>
              <p:cNvSpPr/>
              <p:nvPr/>
            </p:nvSpPr>
            <p:spPr>
              <a:xfrm>
                <a:off x="-5717501" y="1208351"/>
                <a:ext cx="196620" cy="3743212"/>
              </a:xfrm>
              <a:custGeom>
                <a:avLst/>
                <a:gdLst>
                  <a:gd name="connsiteX0" fmla="*/ 150480 w 196620"/>
                  <a:gd name="connsiteY0" fmla="*/ 0 h 3743212"/>
                  <a:gd name="connsiteX1" fmla="*/ 193697 w 196620"/>
                  <a:gd name="connsiteY1" fmla="*/ 71137 h 3743212"/>
                  <a:gd name="connsiteX2" fmla="*/ 196620 w 196620"/>
                  <a:gd name="connsiteY2" fmla="*/ 77204 h 3743212"/>
                  <a:gd name="connsiteX3" fmla="*/ 162118 w 196620"/>
                  <a:gd name="connsiteY3" fmla="*/ 148823 h 3743212"/>
                  <a:gd name="connsiteX4" fmla="*/ 92279 w 196620"/>
                  <a:gd name="connsiteY4" fmla="*/ 494750 h 3743212"/>
                  <a:gd name="connsiteX5" fmla="*/ 92279 w 196620"/>
                  <a:gd name="connsiteY5" fmla="*/ 3743212 h 3743212"/>
                  <a:gd name="connsiteX6" fmla="*/ 0 w 196620"/>
                  <a:gd name="connsiteY6" fmla="*/ 3743212 h 3743212"/>
                  <a:gd name="connsiteX7" fmla="*/ 0 w 196620"/>
                  <a:gd name="connsiteY7" fmla="*/ 494750 h 3743212"/>
                  <a:gd name="connsiteX8" fmla="*/ 107263 w 196620"/>
                  <a:gd name="connsiteY8" fmla="*/ 71137 h 3743212"/>
                  <a:gd name="connsiteX9" fmla="*/ 150480 w 196620"/>
                  <a:gd name="connsiteY9" fmla="*/ 0 h 3743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620" h="3743212">
                    <a:moveTo>
                      <a:pt x="150480" y="0"/>
                    </a:moveTo>
                    <a:lnTo>
                      <a:pt x="193697" y="71137"/>
                    </a:lnTo>
                    <a:lnTo>
                      <a:pt x="196620" y="77204"/>
                    </a:lnTo>
                    <a:lnTo>
                      <a:pt x="162118" y="148823"/>
                    </a:lnTo>
                    <a:cubicBezTo>
                      <a:pt x="117147" y="255147"/>
                      <a:pt x="92279" y="372045"/>
                      <a:pt x="92279" y="494750"/>
                    </a:cubicBezTo>
                    <a:lnTo>
                      <a:pt x="92279" y="3743212"/>
                    </a:lnTo>
                    <a:lnTo>
                      <a:pt x="0" y="3743212"/>
                    </a:lnTo>
                    <a:lnTo>
                      <a:pt x="0" y="494750"/>
                    </a:lnTo>
                    <a:cubicBezTo>
                      <a:pt x="0" y="341368"/>
                      <a:pt x="38856" y="197062"/>
                      <a:pt x="107263" y="71137"/>
                    </a:cubicBezTo>
                    <a:lnTo>
                      <a:pt x="150480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A2F28952-2469-40A0-884B-8D487DB2F2F9}"/>
                  </a:ext>
                </a:extLst>
              </p:cNvPr>
              <p:cNvSpPr/>
              <p:nvPr/>
            </p:nvSpPr>
            <p:spPr>
              <a:xfrm>
                <a:off x="-5532943" y="1388972"/>
                <a:ext cx="116402" cy="3562591"/>
              </a:xfrm>
              <a:custGeom>
                <a:avLst/>
                <a:gdLst>
                  <a:gd name="connsiteX0" fmla="*/ 58201 w 116402"/>
                  <a:gd name="connsiteY0" fmla="*/ 0 h 3562591"/>
                  <a:gd name="connsiteX1" fmla="*/ 76447 w 116402"/>
                  <a:gd name="connsiteY1" fmla="*/ 49853 h 3562591"/>
                  <a:gd name="connsiteX2" fmla="*/ 116402 w 116402"/>
                  <a:gd name="connsiteY2" fmla="*/ 314129 h 3562591"/>
                  <a:gd name="connsiteX3" fmla="*/ 116401 w 116402"/>
                  <a:gd name="connsiteY3" fmla="*/ 3562591 h 3562591"/>
                  <a:gd name="connsiteX4" fmla="*/ 0 w 116402"/>
                  <a:gd name="connsiteY4" fmla="*/ 3562591 h 3562591"/>
                  <a:gd name="connsiteX5" fmla="*/ 0 w 116402"/>
                  <a:gd name="connsiteY5" fmla="*/ 314129 h 3562591"/>
                  <a:gd name="connsiteX6" fmla="*/ 39955 w 116402"/>
                  <a:gd name="connsiteY6" fmla="*/ 49853 h 3562591"/>
                  <a:gd name="connsiteX7" fmla="*/ 58201 w 116402"/>
                  <a:gd name="connsiteY7" fmla="*/ 0 h 35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02" h="3562591">
                    <a:moveTo>
                      <a:pt x="58201" y="0"/>
                    </a:moveTo>
                    <a:lnTo>
                      <a:pt x="76447" y="49853"/>
                    </a:lnTo>
                    <a:cubicBezTo>
                      <a:pt x="102414" y="133338"/>
                      <a:pt x="116402" y="222100"/>
                      <a:pt x="116402" y="314129"/>
                    </a:cubicBezTo>
                    <a:cubicBezTo>
                      <a:pt x="116402" y="1396950"/>
                      <a:pt x="116401" y="2479770"/>
                      <a:pt x="116401" y="3562591"/>
                    </a:cubicBezTo>
                    <a:lnTo>
                      <a:pt x="0" y="3562591"/>
                    </a:lnTo>
                    <a:lnTo>
                      <a:pt x="0" y="314129"/>
                    </a:lnTo>
                    <a:cubicBezTo>
                      <a:pt x="0" y="222100"/>
                      <a:pt x="13988" y="133338"/>
                      <a:pt x="39955" y="49853"/>
                    </a:cubicBezTo>
                    <a:lnTo>
                      <a:pt x="58201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82923182-297D-4FEB-9DC6-26782EE0D781}"/>
                </a:ext>
              </a:extLst>
            </p:cNvPr>
            <p:cNvSpPr/>
            <p:nvPr/>
          </p:nvSpPr>
          <p:spPr>
            <a:xfrm rot="10800000">
              <a:off x="-1760674" y="3865163"/>
              <a:ext cx="1814066" cy="1716128"/>
            </a:xfrm>
            <a:custGeom>
              <a:avLst/>
              <a:gdLst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7120 w 1814066"/>
                <a:gd name="connsiteY0" fmla="*/ 1932202 h 1932202"/>
                <a:gd name="connsiteX1" fmla="*/ 143074 w 1814066"/>
                <a:gd name="connsiteY1" fmla="*/ 1932202 h 1932202"/>
                <a:gd name="connsiteX2" fmla="*/ 186055 w 1814066"/>
                <a:gd name="connsiteY2" fmla="*/ 1298740 h 1932202"/>
                <a:gd name="connsiteX3" fmla="*/ 109608 w 1814066"/>
                <a:gd name="connsiteY3" fmla="*/ 751675 h 1932202"/>
                <a:gd name="connsiteX4" fmla="*/ 3937 w 1814066"/>
                <a:gd name="connsiteY4" fmla="*/ 297983 h 1932202"/>
                <a:gd name="connsiteX5" fmla="*/ 209995 w 1814066"/>
                <a:gd name="connsiteY5" fmla="*/ 560758 h 1932202"/>
                <a:gd name="connsiteX6" fmla="*/ 218863 w 1814066"/>
                <a:gd name="connsiteY6" fmla="*/ 558099 h 1932202"/>
                <a:gd name="connsiteX7" fmla="*/ 188727 w 1814066"/>
                <a:gd name="connsiteY7" fmla="*/ 131287 h 1932202"/>
                <a:gd name="connsiteX8" fmla="*/ 353320 w 1814066"/>
                <a:gd name="connsiteY8" fmla="*/ 517780 h 1932202"/>
                <a:gd name="connsiteX9" fmla="*/ 362186 w 1814066"/>
                <a:gd name="connsiteY9" fmla="*/ 515122 h 1932202"/>
                <a:gd name="connsiteX10" fmla="*/ 423235 w 1814066"/>
                <a:gd name="connsiteY10" fmla="*/ 172250 h 1932202"/>
                <a:gd name="connsiteX11" fmla="*/ 534424 w 1814066"/>
                <a:gd name="connsiteY11" fmla="*/ 624297 h 1932202"/>
                <a:gd name="connsiteX12" fmla="*/ 650473 w 1814066"/>
                <a:gd name="connsiteY12" fmla="*/ 960657 h 1932202"/>
                <a:gd name="connsiteX13" fmla="*/ 687245 w 1814066"/>
                <a:gd name="connsiteY13" fmla="*/ 576342 h 1932202"/>
                <a:gd name="connsiteX14" fmla="*/ 690100 w 1814066"/>
                <a:gd name="connsiteY14" fmla="*/ 107492 h 1932202"/>
                <a:gd name="connsiteX15" fmla="*/ 828366 w 1814066"/>
                <a:gd name="connsiteY15" fmla="*/ 420998 h 1932202"/>
                <a:gd name="connsiteX16" fmla="*/ 837544 w 1814066"/>
                <a:gd name="connsiteY16" fmla="*/ 420998 h 1932202"/>
                <a:gd name="connsiteX17" fmla="*/ 907144 w 1814066"/>
                <a:gd name="connsiteY17" fmla="*/ 0 h 1932202"/>
                <a:gd name="connsiteX18" fmla="*/ 976744 w 1814066"/>
                <a:gd name="connsiteY18" fmla="*/ 420998 h 1932202"/>
                <a:gd name="connsiteX19" fmla="*/ 985925 w 1814066"/>
                <a:gd name="connsiteY19" fmla="*/ 420998 h 1932202"/>
                <a:gd name="connsiteX20" fmla="*/ 1124190 w 1814066"/>
                <a:gd name="connsiteY20" fmla="*/ 107493 h 1932202"/>
                <a:gd name="connsiteX21" fmla="*/ 1127045 w 1814066"/>
                <a:gd name="connsiteY21" fmla="*/ 576333 h 1932202"/>
                <a:gd name="connsiteX22" fmla="*/ 1163818 w 1814066"/>
                <a:gd name="connsiteY22" fmla="*/ 960661 h 1932202"/>
                <a:gd name="connsiteX23" fmla="*/ 1279867 w 1814066"/>
                <a:gd name="connsiteY23" fmla="*/ 624297 h 1932202"/>
                <a:gd name="connsiteX24" fmla="*/ 1391057 w 1814066"/>
                <a:gd name="connsiteY24" fmla="*/ 172250 h 1932202"/>
                <a:gd name="connsiteX25" fmla="*/ 1452106 w 1814066"/>
                <a:gd name="connsiteY25" fmla="*/ 515122 h 1932202"/>
                <a:gd name="connsiteX26" fmla="*/ 1460972 w 1814066"/>
                <a:gd name="connsiteY26" fmla="*/ 517780 h 1932202"/>
                <a:gd name="connsiteX27" fmla="*/ 1625566 w 1814066"/>
                <a:gd name="connsiteY27" fmla="*/ 131287 h 1932202"/>
                <a:gd name="connsiteX28" fmla="*/ 1595429 w 1814066"/>
                <a:gd name="connsiteY28" fmla="*/ 558099 h 1932202"/>
                <a:gd name="connsiteX29" fmla="*/ 1604296 w 1814066"/>
                <a:gd name="connsiteY29" fmla="*/ 560758 h 1932202"/>
                <a:gd name="connsiteX30" fmla="*/ 1810355 w 1814066"/>
                <a:gd name="connsiteY30" fmla="*/ 297984 h 1932202"/>
                <a:gd name="connsiteX31" fmla="*/ 1704684 w 1814066"/>
                <a:gd name="connsiteY31" fmla="*/ 751676 h 1932202"/>
                <a:gd name="connsiteX32" fmla="*/ 1605284 w 1814066"/>
                <a:gd name="connsiteY32" fmla="*/ 1462993 h 1932202"/>
                <a:gd name="connsiteX33" fmla="*/ 1637120 w 1814066"/>
                <a:gd name="connsiteY33" fmla="*/ 1932202 h 1932202"/>
                <a:gd name="connsiteX0" fmla="*/ 1637120 w 1814066"/>
                <a:gd name="connsiteY0" fmla="*/ 1932202 h 1932202"/>
                <a:gd name="connsiteX1" fmla="*/ 143074 w 1814066"/>
                <a:gd name="connsiteY1" fmla="*/ 1932202 h 1932202"/>
                <a:gd name="connsiteX2" fmla="*/ 167005 w 1814066"/>
                <a:gd name="connsiteY2" fmla="*/ 1479715 h 1932202"/>
                <a:gd name="connsiteX3" fmla="*/ 109608 w 1814066"/>
                <a:gd name="connsiteY3" fmla="*/ 751675 h 1932202"/>
                <a:gd name="connsiteX4" fmla="*/ 3937 w 1814066"/>
                <a:gd name="connsiteY4" fmla="*/ 297983 h 1932202"/>
                <a:gd name="connsiteX5" fmla="*/ 209995 w 1814066"/>
                <a:gd name="connsiteY5" fmla="*/ 560758 h 1932202"/>
                <a:gd name="connsiteX6" fmla="*/ 218863 w 1814066"/>
                <a:gd name="connsiteY6" fmla="*/ 558099 h 1932202"/>
                <a:gd name="connsiteX7" fmla="*/ 188727 w 1814066"/>
                <a:gd name="connsiteY7" fmla="*/ 131287 h 1932202"/>
                <a:gd name="connsiteX8" fmla="*/ 353320 w 1814066"/>
                <a:gd name="connsiteY8" fmla="*/ 517780 h 1932202"/>
                <a:gd name="connsiteX9" fmla="*/ 362186 w 1814066"/>
                <a:gd name="connsiteY9" fmla="*/ 515122 h 1932202"/>
                <a:gd name="connsiteX10" fmla="*/ 423235 w 1814066"/>
                <a:gd name="connsiteY10" fmla="*/ 172250 h 1932202"/>
                <a:gd name="connsiteX11" fmla="*/ 534424 w 1814066"/>
                <a:gd name="connsiteY11" fmla="*/ 624297 h 1932202"/>
                <a:gd name="connsiteX12" fmla="*/ 650473 w 1814066"/>
                <a:gd name="connsiteY12" fmla="*/ 960657 h 1932202"/>
                <a:gd name="connsiteX13" fmla="*/ 687245 w 1814066"/>
                <a:gd name="connsiteY13" fmla="*/ 576342 h 1932202"/>
                <a:gd name="connsiteX14" fmla="*/ 690100 w 1814066"/>
                <a:gd name="connsiteY14" fmla="*/ 107492 h 1932202"/>
                <a:gd name="connsiteX15" fmla="*/ 828366 w 1814066"/>
                <a:gd name="connsiteY15" fmla="*/ 420998 h 1932202"/>
                <a:gd name="connsiteX16" fmla="*/ 837544 w 1814066"/>
                <a:gd name="connsiteY16" fmla="*/ 420998 h 1932202"/>
                <a:gd name="connsiteX17" fmla="*/ 907144 w 1814066"/>
                <a:gd name="connsiteY17" fmla="*/ 0 h 1932202"/>
                <a:gd name="connsiteX18" fmla="*/ 976744 w 1814066"/>
                <a:gd name="connsiteY18" fmla="*/ 420998 h 1932202"/>
                <a:gd name="connsiteX19" fmla="*/ 985925 w 1814066"/>
                <a:gd name="connsiteY19" fmla="*/ 420998 h 1932202"/>
                <a:gd name="connsiteX20" fmla="*/ 1124190 w 1814066"/>
                <a:gd name="connsiteY20" fmla="*/ 107493 h 1932202"/>
                <a:gd name="connsiteX21" fmla="*/ 1127045 w 1814066"/>
                <a:gd name="connsiteY21" fmla="*/ 576333 h 1932202"/>
                <a:gd name="connsiteX22" fmla="*/ 1163818 w 1814066"/>
                <a:gd name="connsiteY22" fmla="*/ 960661 h 1932202"/>
                <a:gd name="connsiteX23" fmla="*/ 1279867 w 1814066"/>
                <a:gd name="connsiteY23" fmla="*/ 624297 h 1932202"/>
                <a:gd name="connsiteX24" fmla="*/ 1391057 w 1814066"/>
                <a:gd name="connsiteY24" fmla="*/ 172250 h 1932202"/>
                <a:gd name="connsiteX25" fmla="*/ 1452106 w 1814066"/>
                <a:gd name="connsiteY25" fmla="*/ 515122 h 1932202"/>
                <a:gd name="connsiteX26" fmla="*/ 1460972 w 1814066"/>
                <a:gd name="connsiteY26" fmla="*/ 517780 h 1932202"/>
                <a:gd name="connsiteX27" fmla="*/ 1625566 w 1814066"/>
                <a:gd name="connsiteY27" fmla="*/ 131287 h 1932202"/>
                <a:gd name="connsiteX28" fmla="*/ 1595429 w 1814066"/>
                <a:gd name="connsiteY28" fmla="*/ 558099 h 1932202"/>
                <a:gd name="connsiteX29" fmla="*/ 1604296 w 1814066"/>
                <a:gd name="connsiteY29" fmla="*/ 560758 h 1932202"/>
                <a:gd name="connsiteX30" fmla="*/ 1810355 w 1814066"/>
                <a:gd name="connsiteY30" fmla="*/ 297984 h 1932202"/>
                <a:gd name="connsiteX31" fmla="*/ 1704684 w 1814066"/>
                <a:gd name="connsiteY31" fmla="*/ 751676 h 1932202"/>
                <a:gd name="connsiteX32" fmla="*/ 1605284 w 1814066"/>
                <a:gd name="connsiteY32" fmla="*/ 1462993 h 1932202"/>
                <a:gd name="connsiteX33" fmla="*/ 1637120 w 1814066"/>
                <a:gd name="connsiteY33" fmla="*/ 1932202 h 193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814066" h="1932202">
                  <a:moveTo>
                    <a:pt x="1637120" y="1932202"/>
                  </a:moveTo>
                  <a:lnTo>
                    <a:pt x="143074" y="1932202"/>
                  </a:lnTo>
                  <a:lnTo>
                    <a:pt x="167005" y="1479715"/>
                  </a:lnTo>
                  <a:lnTo>
                    <a:pt x="109608" y="751675"/>
                  </a:lnTo>
                  <a:cubicBezTo>
                    <a:pt x="74384" y="600444"/>
                    <a:pt x="-20370" y="296814"/>
                    <a:pt x="3937" y="297983"/>
                  </a:cubicBezTo>
                  <a:cubicBezTo>
                    <a:pt x="28244" y="299152"/>
                    <a:pt x="141309" y="473166"/>
                    <a:pt x="209995" y="560758"/>
                  </a:cubicBezTo>
                  <a:lnTo>
                    <a:pt x="218863" y="558099"/>
                  </a:lnTo>
                  <a:cubicBezTo>
                    <a:pt x="208818" y="415828"/>
                    <a:pt x="153528" y="133064"/>
                    <a:pt x="188727" y="131287"/>
                  </a:cubicBezTo>
                  <a:cubicBezTo>
                    <a:pt x="223926" y="129510"/>
                    <a:pt x="298456" y="388949"/>
                    <a:pt x="353320" y="517780"/>
                  </a:cubicBezTo>
                  <a:lnTo>
                    <a:pt x="362186" y="515122"/>
                  </a:lnTo>
                  <a:cubicBezTo>
                    <a:pt x="382536" y="400831"/>
                    <a:pt x="398123" y="172241"/>
                    <a:pt x="423235" y="172250"/>
                  </a:cubicBezTo>
                  <a:cubicBezTo>
                    <a:pt x="448347" y="172259"/>
                    <a:pt x="497361" y="473615"/>
                    <a:pt x="534424" y="624297"/>
                  </a:cubicBezTo>
                  <a:cubicBezTo>
                    <a:pt x="573107" y="736417"/>
                    <a:pt x="604647" y="960456"/>
                    <a:pt x="650473" y="960657"/>
                  </a:cubicBezTo>
                  <a:cubicBezTo>
                    <a:pt x="696299" y="960858"/>
                    <a:pt x="674988" y="704447"/>
                    <a:pt x="687245" y="576342"/>
                  </a:cubicBezTo>
                  <a:cubicBezTo>
                    <a:pt x="688197" y="420059"/>
                    <a:pt x="665335" y="111375"/>
                    <a:pt x="690100" y="107492"/>
                  </a:cubicBezTo>
                  <a:cubicBezTo>
                    <a:pt x="714865" y="103609"/>
                    <a:pt x="782277" y="316496"/>
                    <a:pt x="828366" y="420998"/>
                  </a:cubicBezTo>
                  <a:lnTo>
                    <a:pt x="837544" y="420998"/>
                  </a:lnTo>
                  <a:cubicBezTo>
                    <a:pt x="860744" y="280665"/>
                    <a:pt x="872038" y="-161"/>
                    <a:pt x="907144" y="0"/>
                  </a:cubicBezTo>
                  <a:cubicBezTo>
                    <a:pt x="942250" y="161"/>
                    <a:pt x="953544" y="280665"/>
                    <a:pt x="976744" y="420998"/>
                  </a:cubicBezTo>
                  <a:lnTo>
                    <a:pt x="985925" y="420998"/>
                  </a:lnTo>
                  <a:cubicBezTo>
                    <a:pt x="1032013" y="316496"/>
                    <a:pt x="1106677" y="104839"/>
                    <a:pt x="1124190" y="107493"/>
                  </a:cubicBezTo>
                  <a:cubicBezTo>
                    <a:pt x="1141703" y="110147"/>
                    <a:pt x="1126093" y="420053"/>
                    <a:pt x="1127045" y="576333"/>
                  </a:cubicBezTo>
                  <a:cubicBezTo>
                    <a:pt x="1139303" y="704442"/>
                    <a:pt x="1118223" y="958758"/>
                    <a:pt x="1163818" y="960661"/>
                  </a:cubicBezTo>
                  <a:cubicBezTo>
                    <a:pt x="1209413" y="962564"/>
                    <a:pt x="1241184" y="736418"/>
                    <a:pt x="1279867" y="624297"/>
                  </a:cubicBezTo>
                  <a:cubicBezTo>
                    <a:pt x="1316930" y="473615"/>
                    <a:pt x="1363519" y="175295"/>
                    <a:pt x="1391057" y="172250"/>
                  </a:cubicBezTo>
                  <a:cubicBezTo>
                    <a:pt x="1418595" y="169205"/>
                    <a:pt x="1431756" y="400831"/>
                    <a:pt x="1452106" y="515122"/>
                  </a:cubicBezTo>
                  <a:lnTo>
                    <a:pt x="1460972" y="517780"/>
                  </a:lnTo>
                  <a:cubicBezTo>
                    <a:pt x="1515837" y="388949"/>
                    <a:pt x="1604039" y="126768"/>
                    <a:pt x="1625566" y="131287"/>
                  </a:cubicBezTo>
                  <a:cubicBezTo>
                    <a:pt x="1647093" y="135806"/>
                    <a:pt x="1605475" y="415828"/>
                    <a:pt x="1595429" y="558099"/>
                  </a:cubicBezTo>
                  <a:lnTo>
                    <a:pt x="1604296" y="560758"/>
                  </a:lnTo>
                  <a:cubicBezTo>
                    <a:pt x="1672982" y="473167"/>
                    <a:pt x="1786913" y="285563"/>
                    <a:pt x="1810355" y="297984"/>
                  </a:cubicBezTo>
                  <a:cubicBezTo>
                    <a:pt x="1833797" y="310405"/>
                    <a:pt x="1739908" y="600445"/>
                    <a:pt x="1704684" y="751676"/>
                  </a:cubicBezTo>
                  <a:lnTo>
                    <a:pt x="1605284" y="1462993"/>
                  </a:lnTo>
                  <a:lnTo>
                    <a:pt x="1637120" y="1932202"/>
                  </a:lnTo>
                  <a:close/>
                </a:path>
              </a:pathLst>
            </a:custGeom>
            <a:pattFill prst="dkVert">
              <a:fgClr>
                <a:schemeClr val="accent5">
                  <a:lumMod val="40000"/>
                  <a:lumOff val="60000"/>
                </a:schemeClr>
              </a:fgClr>
              <a:bgClr>
                <a:schemeClr val="accent1">
                  <a:lumMod val="60000"/>
                  <a:lumOff val="4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83CEBA3C-3EBE-4678-9622-9C0B8319EE1B}"/>
                </a:ext>
              </a:extLst>
            </p:cNvPr>
            <p:cNvGrpSpPr/>
            <p:nvPr/>
          </p:nvGrpSpPr>
          <p:grpSpPr>
            <a:xfrm>
              <a:off x="-1581067" y="2627298"/>
              <a:ext cx="1494046" cy="1397396"/>
              <a:chOff x="2049257" y="3350839"/>
              <a:chExt cx="1591091" cy="1795459"/>
            </a:xfrm>
            <a:solidFill>
              <a:srgbClr val="00B0F0"/>
            </a:solidFill>
          </p:grpSpPr>
          <p:sp>
            <p:nvSpPr>
              <p:cNvPr id="217" name="四角形: 上の 2 つの角を丸める 216">
                <a:extLst>
                  <a:ext uri="{FF2B5EF4-FFF2-40B4-BE49-F238E27FC236}">
                    <a16:creationId xmlns:a16="http://schemas.microsoft.com/office/drawing/2014/main" id="{871765AF-6FFF-4DE5-945F-E9A1F1213661}"/>
                  </a:ext>
                </a:extLst>
              </p:cNvPr>
              <p:cNvSpPr/>
              <p:nvPr/>
            </p:nvSpPr>
            <p:spPr>
              <a:xfrm>
                <a:off x="2049257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7280D3C8-E653-4F7B-B744-641E71A9F47C}"/>
                  </a:ext>
                </a:extLst>
              </p:cNvPr>
              <p:cNvSpPr/>
              <p:nvPr/>
            </p:nvSpPr>
            <p:spPr>
              <a:xfrm>
                <a:off x="2367475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上の 2 つの角を丸める 218">
                <a:extLst>
                  <a:ext uri="{FF2B5EF4-FFF2-40B4-BE49-F238E27FC236}">
                    <a16:creationId xmlns:a16="http://schemas.microsoft.com/office/drawing/2014/main" id="{F9C1C3F7-4B2C-450F-B54C-6A43CD6E053B}"/>
                  </a:ext>
                </a:extLst>
              </p:cNvPr>
              <p:cNvSpPr/>
              <p:nvPr/>
            </p:nvSpPr>
            <p:spPr>
              <a:xfrm>
                <a:off x="2685693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17B93962-5635-4E4C-A561-5F8991A83959}"/>
                  </a:ext>
                </a:extLst>
              </p:cNvPr>
              <p:cNvSpPr/>
              <p:nvPr/>
            </p:nvSpPr>
            <p:spPr>
              <a:xfrm>
                <a:off x="3003911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四角形: 上の 2 つの角を丸める 220">
                <a:extLst>
                  <a:ext uri="{FF2B5EF4-FFF2-40B4-BE49-F238E27FC236}">
                    <a16:creationId xmlns:a16="http://schemas.microsoft.com/office/drawing/2014/main" id="{CA12DFB5-04F3-4BE2-ABBF-5D9377A40671}"/>
                  </a:ext>
                </a:extLst>
              </p:cNvPr>
              <p:cNvSpPr/>
              <p:nvPr/>
            </p:nvSpPr>
            <p:spPr>
              <a:xfrm>
                <a:off x="3322129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FA412FE0-5A8C-4DD5-B6C5-93F40CA4A566}"/>
                  </a:ext>
                </a:extLst>
              </p:cNvPr>
              <p:cNvSpPr/>
              <p:nvPr/>
            </p:nvSpPr>
            <p:spPr>
              <a:xfrm>
                <a:off x="2049258" y="45806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四角形: 上の 2 つの角を丸める 222">
                <a:extLst>
                  <a:ext uri="{FF2B5EF4-FFF2-40B4-BE49-F238E27FC236}">
                    <a16:creationId xmlns:a16="http://schemas.microsoft.com/office/drawing/2014/main" id="{A91A9E20-AEAA-484B-BF63-2B0AA0E10BBB}"/>
                  </a:ext>
                </a:extLst>
              </p:cNvPr>
              <p:cNvSpPr/>
              <p:nvPr/>
            </p:nvSpPr>
            <p:spPr>
              <a:xfrm>
                <a:off x="2208366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894FB424-37C5-4486-AD27-0CE78E237CE9}"/>
                  </a:ext>
                </a:extLst>
              </p:cNvPr>
              <p:cNvSpPr/>
              <p:nvPr/>
            </p:nvSpPr>
            <p:spPr>
              <a:xfrm>
                <a:off x="2526584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B0AE035E-0320-419D-B72A-9A8CA147C99A}"/>
                  </a:ext>
                </a:extLst>
              </p:cNvPr>
              <p:cNvSpPr/>
              <p:nvPr/>
            </p:nvSpPr>
            <p:spPr>
              <a:xfrm>
                <a:off x="2844802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CBC87578-3FBA-4454-ADD9-B2FA2B07583B}"/>
                  </a:ext>
                </a:extLst>
              </p:cNvPr>
              <p:cNvSpPr/>
              <p:nvPr/>
            </p:nvSpPr>
            <p:spPr>
              <a:xfrm>
                <a:off x="3163020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C4D01A83-FCA4-4467-B346-18BA31AFD31C}"/>
                  </a:ext>
                </a:extLst>
              </p:cNvPr>
              <p:cNvSpPr/>
              <p:nvPr/>
            </p:nvSpPr>
            <p:spPr>
              <a:xfrm>
                <a:off x="3481239" y="45806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3CF0BE6E-8B95-4442-869F-0C88F6F9E9A8}"/>
                  </a:ext>
                </a:extLst>
              </p:cNvPr>
              <p:cNvSpPr/>
              <p:nvPr/>
            </p:nvSpPr>
            <p:spPr>
              <a:xfrm>
                <a:off x="2049257" y="4375714"/>
                <a:ext cx="318218" cy="360634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四角形: 上の 2 つの角を丸める 228">
                <a:extLst>
                  <a:ext uri="{FF2B5EF4-FFF2-40B4-BE49-F238E27FC236}">
                    <a16:creationId xmlns:a16="http://schemas.microsoft.com/office/drawing/2014/main" id="{6E631C2B-4CC4-4F3F-AB01-14212100632A}"/>
                  </a:ext>
                </a:extLst>
              </p:cNvPr>
              <p:cNvSpPr/>
              <p:nvPr/>
            </p:nvSpPr>
            <p:spPr>
              <a:xfrm>
                <a:off x="2367475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95EABD5A-9B39-404D-A163-0F0ABEF02806}"/>
                  </a:ext>
                </a:extLst>
              </p:cNvPr>
              <p:cNvSpPr/>
              <p:nvPr/>
            </p:nvSpPr>
            <p:spPr>
              <a:xfrm>
                <a:off x="2685693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四角形: 上の 2 つの角を丸める 230">
                <a:extLst>
                  <a:ext uri="{FF2B5EF4-FFF2-40B4-BE49-F238E27FC236}">
                    <a16:creationId xmlns:a16="http://schemas.microsoft.com/office/drawing/2014/main" id="{B766D9D5-2424-4083-980E-FF5AB7333853}"/>
                  </a:ext>
                </a:extLst>
              </p:cNvPr>
              <p:cNvSpPr/>
              <p:nvPr/>
            </p:nvSpPr>
            <p:spPr>
              <a:xfrm>
                <a:off x="3003911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35A10F76-E964-49C2-A6D2-B6793F447047}"/>
                  </a:ext>
                </a:extLst>
              </p:cNvPr>
              <p:cNvSpPr/>
              <p:nvPr/>
            </p:nvSpPr>
            <p:spPr>
              <a:xfrm>
                <a:off x="3322129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3DFD4D89-EFEC-4A7D-AA1B-6FF1F360BA19}"/>
                  </a:ext>
                </a:extLst>
              </p:cNvPr>
              <p:cNvSpPr/>
              <p:nvPr/>
            </p:nvSpPr>
            <p:spPr>
              <a:xfrm>
                <a:off x="2049258" y="41707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四角形: 上の 2 つの角を丸める 233">
                <a:extLst>
                  <a:ext uri="{FF2B5EF4-FFF2-40B4-BE49-F238E27FC236}">
                    <a16:creationId xmlns:a16="http://schemas.microsoft.com/office/drawing/2014/main" id="{84577234-DC23-4DF6-A895-DA4A476EA4CC}"/>
                  </a:ext>
                </a:extLst>
              </p:cNvPr>
              <p:cNvSpPr/>
              <p:nvPr/>
            </p:nvSpPr>
            <p:spPr>
              <a:xfrm>
                <a:off x="2208366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上の 2 つの角を丸める 234">
                <a:extLst>
                  <a:ext uri="{FF2B5EF4-FFF2-40B4-BE49-F238E27FC236}">
                    <a16:creationId xmlns:a16="http://schemas.microsoft.com/office/drawing/2014/main" id="{CA94DE3B-AF1B-48A6-8809-EDE9B8F6A903}"/>
                  </a:ext>
                </a:extLst>
              </p:cNvPr>
              <p:cNvSpPr/>
              <p:nvPr/>
            </p:nvSpPr>
            <p:spPr>
              <a:xfrm>
                <a:off x="2526584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上の 2 つの角を丸める 235">
                <a:extLst>
                  <a:ext uri="{FF2B5EF4-FFF2-40B4-BE49-F238E27FC236}">
                    <a16:creationId xmlns:a16="http://schemas.microsoft.com/office/drawing/2014/main" id="{BB8CF33D-587A-4D4F-97B7-F3CA29D7579D}"/>
                  </a:ext>
                </a:extLst>
              </p:cNvPr>
              <p:cNvSpPr/>
              <p:nvPr/>
            </p:nvSpPr>
            <p:spPr>
              <a:xfrm>
                <a:off x="2844802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上の 2 つの角を丸める 236">
                <a:extLst>
                  <a:ext uri="{FF2B5EF4-FFF2-40B4-BE49-F238E27FC236}">
                    <a16:creationId xmlns:a16="http://schemas.microsoft.com/office/drawing/2014/main" id="{2463FE3D-B2A3-4C1B-9FE4-FD67BCF00197}"/>
                  </a:ext>
                </a:extLst>
              </p:cNvPr>
              <p:cNvSpPr/>
              <p:nvPr/>
            </p:nvSpPr>
            <p:spPr>
              <a:xfrm>
                <a:off x="3163020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6E2B49DB-C237-4FD8-ACA6-41CA33762256}"/>
                  </a:ext>
                </a:extLst>
              </p:cNvPr>
              <p:cNvSpPr/>
              <p:nvPr/>
            </p:nvSpPr>
            <p:spPr>
              <a:xfrm>
                <a:off x="3481239" y="41707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上の 2 つの角を丸める 238">
                <a:extLst>
                  <a:ext uri="{FF2B5EF4-FFF2-40B4-BE49-F238E27FC236}">
                    <a16:creationId xmlns:a16="http://schemas.microsoft.com/office/drawing/2014/main" id="{D3B47C50-5CE1-429F-8ADC-E3C71E5E3C5C}"/>
                  </a:ext>
                </a:extLst>
              </p:cNvPr>
              <p:cNvSpPr/>
              <p:nvPr/>
            </p:nvSpPr>
            <p:spPr>
              <a:xfrm>
                <a:off x="2049257" y="396576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四角形: 上の 2 つの角を丸める 239">
                <a:extLst>
                  <a:ext uri="{FF2B5EF4-FFF2-40B4-BE49-F238E27FC236}">
                    <a16:creationId xmlns:a16="http://schemas.microsoft.com/office/drawing/2014/main" id="{33CC2008-3A02-40C0-BA83-460919E98E84}"/>
                  </a:ext>
                </a:extLst>
              </p:cNvPr>
              <p:cNvSpPr/>
              <p:nvPr/>
            </p:nvSpPr>
            <p:spPr>
              <a:xfrm>
                <a:off x="2367475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四角形: 上の 2 つの角を丸める 240">
                <a:extLst>
                  <a:ext uri="{FF2B5EF4-FFF2-40B4-BE49-F238E27FC236}">
                    <a16:creationId xmlns:a16="http://schemas.microsoft.com/office/drawing/2014/main" id="{CC0F104B-892E-47A7-A3DA-13859A0B6F29}"/>
                  </a:ext>
                </a:extLst>
              </p:cNvPr>
              <p:cNvSpPr/>
              <p:nvPr/>
            </p:nvSpPr>
            <p:spPr>
              <a:xfrm>
                <a:off x="2685693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四角形: 上の 2 つの角を丸める 241">
                <a:extLst>
                  <a:ext uri="{FF2B5EF4-FFF2-40B4-BE49-F238E27FC236}">
                    <a16:creationId xmlns:a16="http://schemas.microsoft.com/office/drawing/2014/main" id="{7BC60F1D-9806-41B7-B569-0D597D8934AE}"/>
                  </a:ext>
                </a:extLst>
              </p:cNvPr>
              <p:cNvSpPr/>
              <p:nvPr/>
            </p:nvSpPr>
            <p:spPr>
              <a:xfrm>
                <a:off x="3003911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四角形: 上の 2 つの角を丸める 242">
                <a:extLst>
                  <a:ext uri="{FF2B5EF4-FFF2-40B4-BE49-F238E27FC236}">
                    <a16:creationId xmlns:a16="http://schemas.microsoft.com/office/drawing/2014/main" id="{89E91D61-5A7E-4726-88F5-39FD17439162}"/>
                  </a:ext>
                </a:extLst>
              </p:cNvPr>
              <p:cNvSpPr/>
              <p:nvPr/>
            </p:nvSpPr>
            <p:spPr>
              <a:xfrm>
                <a:off x="3322129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B91A2A00-787F-437C-B91F-6C17C3D3A9E5}"/>
                  </a:ext>
                </a:extLst>
              </p:cNvPr>
              <p:cNvSpPr/>
              <p:nvPr/>
            </p:nvSpPr>
            <p:spPr>
              <a:xfrm>
                <a:off x="2049258" y="37607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四角形: 上の 2 つの角を丸める 244">
                <a:extLst>
                  <a:ext uri="{FF2B5EF4-FFF2-40B4-BE49-F238E27FC236}">
                    <a16:creationId xmlns:a16="http://schemas.microsoft.com/office/drawing/2014/main" id="{1E5B8DF4-20F9-4609-A027-4ED971C023A5}"/>
                  </a:ext>
                </a:extLst>
              </p:cNvPr>
              <p:cNvSpPr/>
              <p:nvPr/>
            </p:nvSpPr>
            <p:spPr>
              <a:xfrm>
                <a:off x="2208366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四角形: 上の 2 つの角を丸める 245">
                <a:extLst>
                  <a:ext uri="{FF2B5EF4-FFF2-40B4-BE49-F238E27FC236}">
                    <a16:creationId xmlns:a16="http://schemas.microsoft.com/office/drawing/2014/main" id="{686DC793-631B-4477-A468-D3152BBC9684}"/>
                  </a:ext>
                </a:extLst>
              </p:cNvPr>
              <p:cNvSpPr/>
              <p:nvPr/>
            </p:nvSpPr>
            <p:spPr>
              <a:xfrm>
                <a:off x="2526584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四角形: 上の 2 つの角を丸める 246">
                <a:extLst>
                  <a:ext uri="{FF2B5EF4-FFF2-40B4-BE49-F238E27FC236}">
                    <a16:creationId xmlns:a16="http://schemas.microsoft.com/office/drawing/2014/main" id="{499067FA-4831-40D1-967A-57F8F1D6A438}"/>
                  </a:ext>
                </a:extLst>
              </p:cNvPr>
              <p:cNvSpPr/>
              <p:nvPr/>
            </p:nvSpPr>
            <p:spPr>
              <a:xfrm>
                <a:off x="2844802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四角形: 上の 2 つの角を丸める 247">
                <a:extLst>
                  <a:ext uri="{FF2B5EF4-FFF2-40B4-BE49-F238E27FC236}">
                    <a16:creationId xmlns:a16="http://schemas.microsoft.com/office/drawing/2014/main" id="{262CF792-7CA4-416C-9CC7-393E22E7CE60}"/>
                  </a:ext>
                </a:extLst>
              </p:cNvPr>
              <p:cNvSpPr/>
              <p:nvPr/>
            </p:nvSpPr>
            <p:spPr>
              <a:xfrm>
                <a:off x="3163020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5E8F0DE8-7475-423E-B61E-2BEB18E18D1F}"/>
                  </a:ext>
                </a:extLst>
              </p:cNvPr>
              <p:cNvSpPr/>
              <p:nvPr/>
            </p:nvSpPr>
            <p:spPr>
              <a:xfrm>
                <a:off x="3481239" y="37607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四角形: 上の 2 つの角を丸める 249">
                <a:extLst>
                  <a:ext uri="{FF2B5EF4-FFF2-40B4-BE49-F238E27FC236}">
                    <a16:creationId xmlns:a16="http://schemas.microsoft.com/office/drawing/2014/main" id="{F5664A04-D577-4233-8F96-4E54BFB7A5B8}"/>
                  </a:ext>
                </a:extLst>
              </p:cNvPr>
              <p:cNvSpPr/>
              <p:nvPr/>
            </p:nvSpPr>
            <p:spPr>
              <a:xfrm>
                <a:off x="2049257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四角形: 上の 2 つの角を丸める 250">
                <a:extLst>
                  <a:ext uri="{FF2B5EF4-FFF2-40B4-BE49-F238E27FC236}">
                    <a16:creationId xmlns:a16="http://schemas.microsoft.com/office/drawing/2014/main" id="{0C5D8393-9859-4D7F-88AA-43BBA757E661}"/>
                  </a:ext>
                </a:extLst>
              </p:cNvPr>
              <p:cNvSpPr/>
              <p:nvPr/>
            </p:nvSpPr>
            <p:spPr>
              <a:xfrm>
                <a:off x="2367475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四角形: 上の 2 つの角を丸める 251">
                <a:extLst>
                  <a:ext uri="{FF2B5EF4-FFF2-40B4-BE49-F238E27FC236}">
                    <a16:creationId xmlns:a16="http://schemas.microsoft.com/office/drawing/2014/main" id="{41A2320C-DCDD-467C-94DC-0DE7510C7004}"/>
                  </a:ext>
                </a:extLst>
              </p:cNvPr>
              <p:cNvSpPr/>
              <p:nvPr/>
            </p:nvSpPr>
            <p:spPr>
              <a:xfrm>
                <a:off x="2685693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四角形: 上の 2 つの角を丸める 252">
                <a:extLst>
                  <a:ext uri="{FF2B5EF4-FFF2-40B4-BE49-F238E27FC236}">
                    <a16:creationId xmlns:a16="http://schemas.microsoft.com/office/drawing/2014/main" id="{920D1DCF-DF22-4831-A0C4-BE0C446BA044}"/>
                  </a:ext>
                </a:extLst>
              </p:cNvPr>
              <p:cNvSpPr/>
              <p:nvPr/>
            </p:nvSpPr>
            <p:spPr>
              <a:xfrm>
                <a:off x="3003911" y="35558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四角形: 上の 2 つの角を丸める 253">
                <a:extLst>
                  <a:ext uri="{FF2B5EF4-FFF2-40B4-BE49-F238E27FC236}">
                    <a16:creationId xmlns:a16="http://schemas.microsoft.com/office/drawing/2014/main" id="{90AA7518-C582-4CDB-8D55-833B41BF939F}"/>
                  </a:ext>
                </a:extLst>
              </p:cNvPr>
              <p:cNvSpPr/>
              <p:nvPr/>
            </p:nvSpPr>
            <p:spPr>
              <a:xfrm>
                <a:off x="3322129" y="35558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975120F6-C59B-48CD-850D-930D996125AC}"/>
                  </a:ext>
                </a:extLst>
              </p:cNvPr>
              <p:cNvSpPr/>
              <p:nvPr/>
            </p:nvSpPr>
            <p:spPr>
              <a:xfrm>
                <a:off x="2049258" y="33508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四角形: 上の 2 つの角を丸める 255">
                <a:extLst>
                  <a:ext uri="{FF2B5EF4-FFF2-40B4-BE49-F238E27FC236}">
                    <a16:creationId xmlns:a16="http://schemas.microsoft.com/office/drawing/2014/main" id="{4535404A-F888-4E4D-B667-BB42EA8E4041}"/>
                  </a:ext>
                </a:extLst>
              </p:cNvPr>
              <p:cNvSpPr/>
              <p:nvPr/>
            </p:nvSpPr>
            <p:spPr>
              <a:xfrm>
                <a:off x="2208366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四角形: 上の 2 つの角を丸める 256">
                <a:extLst>
                  <a:ext uri="{FF2B5EF4-FFF2-40B4-BE49-F238E27FC236}">
                    <a16:creationId xmlns:a16="http://schemas.microsoft.com/office/drawing/2014/main" id="{27DF6113-5EC3-4795-9788-76E064F3E6B6}"/>
                  </a:ext>
                </a:extLst>
              </p:cNvPr>
              <p:cNvSpPr/>
              <p:nvPr/>
            </p:nvSpPr>
            <p:spPr>
              <a:xfrm>
                <a:off x="2526584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四角形: 上の 2 つの角を丸める 257">
                <a:extLst>
                  <a:ext uri="{FF2B5EF4-FFF2-40B4-BE49-F238E27FC236}">
                    <a16:creationId xmlns:a16="http://schemas.microsoft.com/office/drawing/2014/main" id="{07CCBA41-0C42-4267-8E65-121474C69A45}"/>
                  </a:ext>
                </a:extLst>
              </p:cNvPr>
              <p:cNvSpPr/>
              <p:nvPr/>
            </p:nvSpPr>
            <p:spPr>
              <a:xfrm>
                <a:off x="2844802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四角形: 上の 2 つの角を丸める 258">
                <a:extLst>
                  <a:ext uri="{FF2B5EF4-FFF2-40B4-BE49-F238E27FC236}">
                    <a16:creationId xmlns:a16="http://schemas.microsoft.com/office/drawing/2014/main" id="{67EEDF04-EFF6-4997-8405-3F43BCA26E9B}"/>
                  </a:ext>
                </a:extLst>
              </p:cNvPr>
              <p:cNvSpPr/>
              <p:nvPr/>
            </p:nvSpPr>
            <p:spPr>
              <a:xfrm>
                <a:off x="3163020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65DCCED6-2A28-479E-A7CB-EF9B7F0841D4}"/>
                  </a:ext>
                </a:extLst>
              </p:cNvPr>
              <p:cNvSpPr/>
              <p:nvPr/>
            </p:nvSpPr>
            <p:spPr>
              <a:xfrm>
                <a:off x="3481239" y="33508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8" name="四角形: 上の 2 つの角を丸める 187">
              <a:extLst>
                <a:ext uri="{FF2B5EF4-FFF2-40B4-BE49-F238E27FC236}">
                  <a16:creationId xmlns:a16="http://schemas.microsoft.com/office/drawing/2014/main" id="{75B67F93-7EF5-4F72-A866-377AD7AD4286}"/>
                </a:ext>
              </a:extLst>
            </p:cNvPr>
            <p:cNvSpPr/>
            <p:nvPr/>
          </p:nvSpPr>
          <p:spPr>
            <a:xfrm>
              <a:off x="-1581068" y="2116542"/>
              <a:ext cx="1494046" cy="632483"/>
            </a:xfrm>
            <a:prstGeom prst="round2SameRect">
              <a:avLst>
                <a:gd name="adj1" fmla="val 50000"/>
                <a:gd name="adj2" fmla="val 16883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4B91BDB4-6A77-47A3-BB39-BC09BC862412}"/>
                </a:ext>
              </a:extLst>
            </p:cNvPr>
            <p:cNvSpPr/>
            <p:nvPr/>
          </p:nvSpPr>
          <p:spPr>
            <a:xfrm>
              <a:off x="-2090996" y="1014159"/>
              <a:ext cx="2003974" cy="1613140"/>
            </a:xfrm>
            <a:custGeom>
              <a:avLst/>
              <a:gdLst>
                <a:gd name="connsiteX0" fmla="*/ 1249162 w 2003974"/>
                <a:gd name="connsiteY0" fmla="*/ 0 h 1613140"/>
                <a:gd name="connsiteX1" fmla="*/ 2003974 w 2003974"/>
                <a:gd name="connsiteY1" fmla="*/ 754812 h 1613140"/>
                <a:gd name="connsiteX2" fmla="*/ 2003973 w 2003974"/>
                <a:gd name="connsiteY2" fmla="*/ 1346435 h 1613140"/>
                <a:gd name="connsiteX3" fmla="*/ 1737268 w 2003974"/>
                <a:gd name="connsiteY3" fmla="*/ 1613140 h 1613140"/>
                <a:gd name="connsiteX4" fmla="*/ 761055 w 2003974"/>
                <a:gd name="connsiteY4" fmla="*/ 1613140 h 1613140"/>
                <a:gd name="connsiteX5" fmla="*/ 494350 w 2003974"/>
                <a:gd name="connsiteY5" fmla="*/ 1346435 h 1613140"/>
                <a:gd name="connsiteX6" fmla="*/ 494350 w 2003974"/>
                <a:gd name="connsiteY6" fmla="*/ 1286186 h 1613140"/>
                <a:gd name="connsiteX7" fmla="*/ 435054 w 2003974"/>
                <a:gd name="connsiteY7" fmla="*/ 1263459 h 1613140"/>
                <a:gd name="connsiteX8" fmla="*/ 145829 w 2003974"/>
                <a:gd name="connsiteY8" fmla="*/ 1146774 h 1613140"/>
                <a:gd name="connsiteX9" fmla="*/ 29351 w 2003974"/>
                <a:gd name="connsiteY9" fmla="*/ 1083803 h 1613140"/>
                <a:gd name="connsiteX10" fmla="*/ 19877 w 2003974"/>
                <a:gd name="connsiteY10" fmla="*/ 1067637 h 1613140"/>
                <a:gd name="connsiteX11" fmla="*/ 52253 w 2003974"/>
                <a:gd name="connsiteY11" fmla="*/ 1068379 h 1613140"/>
                <a:gd name="connsiteX12" fmla="*/ 601176 w 2003974"/>
                <a:gd name="connsiteY12" fmla="*/ 1013227 h 1613140"/>
                <a:gd name="connsiteX13" fmla="*/ 630578 w 2003974"/>
                <a:gd name="connsiteY13" fmla="*/ 998870 h 1613140"/>
                <a:gd name="connsiteX14" fmla="*/ 601176 w 2003974"/>
                <a:gd name="connsiteY14" fmla="*/ 984514 h 1613140"/>
                <a:gd name="connsiteX15" fmla="*/ 52253 w 2003974"/>
                <a:gd name="connsiteY15" fmla="*/ 929362 h 1613140"/>
                <a:gd name="connsiteX16" fmla="*/ 0 w 2003974"/>
                <a:gd name="connsiteY16" fmla="*/ 930559 h 1613140"/>
                <a:gd name="connsiteX17" fmla="*/ 4859 w 2003974"/>
                <a:gd name="connsiteY17" fmla="*/ 912697 h 1613140"/>
                <a:gd name="connsiteX18" fmla="*/ 145829 w 2003974"/>
                <a:gd name="connsiteY18" fmla="*/ 807936 h 1613140"/>
                <a:gd name="connsiteX19" fmla="*/ 435054 w 2003974"/>
                <a:gd name="connsiteY19" fmla="*/ 691251 h 1613140"/>
                <a:gd name="connsiteX20" fmla="*/ 503398 w 2003974"/>
                <a:gd name="connsiteY20" fmla="*/ 665057 h 1613140"/>
                <a:gd name="connsiteX21" fmla="*/ 509685 w 2003974"/>
                <a:gd name="connsiteY21" fmla="*/ 602691 h 1613140"/>
                <a:gd name="connsiteX22" fmla="*/ 1249162 w 2003974"/>
                <a:gd name="connsiteY22" fmla="*/ 0 h 161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03974" h="1613140">
                  <a:moveTo>
                    <a:pt x="1249162" y="0"/>
                  </a:moveTo>
                  <a:cubicBezTo>
                    <a:pt x="1666033" y="0"/>
                    <a:pt x="2003974" y="337941"/>
                    <a:pt x="2003974" y="754812"/>
                  </a:cubicBezTo>
                  <a:cubicBezTo>
                    <a:pt x="2003974" y="952020"/>
                    <a:pt x="2003973" y="1149227"/>
                    <a:pt x="2003973" y="1346435"/>
                  </a:cubicBezTo>
                  <a:cubicBezTo>
                    <a:pt x="2003973" y="1493732"/>
                    <a:pt x="1884565" y="1613140"/>
                    <a:pt x="1737268" y="1613140"/>
                  </a:cubicBezTo>
                  <a:lnTo>
                    <a:pt x="761055" y="1613140"/>
                  </a:lnTo>
                  <a:cubicBezTo>
                    <a:pt x="613758" y="1613140"/>
                    <a:pt x="494350" y="1493732"/>
                    <a:pt x="494350" y="1346435"/>
                  </a:cubicBezTo>
                  <a:lnTo>
                    <a:pt x="494350" y="1286186"/>
                  </a:lnTo>
                  <a:lnTo>
                    <a:pt x="435054" y="1263459"/>
                  </a:lnTo>
                  <a:cubicBezTo>
                    <a:pt x="324725" y="1220372"/>
                    <a:pt x="205754" y="1171183"/>
                    <a:pt x="145829" y="1146774"/>
                  </a:cubicBezTo>
                  <a:cubicBezTo>
                    <a:pt x="85904" y="1122365"/>
                    <a:pt x="51145" y="1106707"/>
                    <a:pt x="29351" y="1083803"/>
                  </a:cubicBezTo>
                  <a:lnTo>
                    <a:pt x="19877" y="1067637"/>
                  </a:lnTo>
                  <a:lnTo>
                    <a:pt x="52253" y="1068379"/>
                  </a:lnTo>
                  <a:cubicBezTo>
                    <a:pt x="299016" y="1068379"/>
                    <a:pt x="510738" y="1045638"/>
                    <a:pt x="601176" y="1013227"/>
                  </a:cubicBezTo>
                  <a:lnTo>
                    <a:pt x="630578" y="998870"/>
                  </a:lnTo>
                  <a:lnTo>
                    <a:pt x="601176" y="984514"/>
                  </a:lnTo>
                  <a:cubicBezTo>
                    <a:pt x="510738" y="952103"/>
                    <a:pt x="299016" y="929362"/>
                    <a:pt x="52253" y="929362"/>
                  </a:cubicBezTo>
                  <a:lnTo>
                    <a:pt x="0" y="930559"/>
                  </a:lnTo>
                  <a:lnTo>
                    <a:pt x="4859" y="912697"/>
                  </a:lnTo>
                  <a:cubicBezTo>
                    <a:pt x="22678" y="861473"/>
                    <a:pt x="55942" y="844549"/>
                    <a:pt x="145829" y="807936"/>
                  </a:cubicBezTo>
                  <a:cubicBezTo>
                    <a:pt x="205754" y="783527"/>
                    <a:pt x="324725" y="734338"/>
                    <a:pt x="435054" y="691251"/>
                  </a:cubicBezTo>
                  <a:lnTo>
                    <a:pt x="503398" y="665057"/>
                  </a:lnTo>
                  <a:lnTo>
                    <a:pt x="509685" y="602691"/>
                  </a:lnTo>
                  <a:cubicBezTo>
                    <a:pt x="580069" y="258736"/>
                    <a:pt x="884400" y="0"/>
                    <a:pt x="1249162" y="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CCEFE321-5F83-4023-BAD6-D44F7312E02A}"/>
                </a:ext>
              </a:extLst>
            </p:cNvPr>
            <p:cNvSpPr/>
            <p:nvPr/>
          </p:nvSpPr>
          <p:spPr>
            <a:xfrm rot="10800000">
              <a:off x="-1760674" y="4820795"/>
              <a:ext cx="546085" cy="643800"/>
            </a:xfrm>
            <a:custGeom>
              <a:avLst/>
              <a:gdLst>
                <a:gd name="connsiteX0" fmla="*/ 269538 w 546085"/>
                <a:gd name="connsiteY0" fmla="*/ 643800 h 643800"/>
                <a:gd name="connsiteX1" fmla="*/ 259137 w 546085"/>
                <a:gd name="connsiteY1" fmla="*/ 641013 h 643800"/>
                <a:gd name="connsiteX2" fmla="*/ 220940 w 546085"/>
                <a:gd name="connsiteY2" fmla="*/ 468172 h 643800"/>
                <a:gd name="connsiteX3" fmla="*/ 101440 w 546085"/>
                <a:gd name="connsiteY3" fmla="*/ 598758 h 643800"/>
                <a:gd name="connsiteX4" fmla="*/ 91043 w 546085"/>
                <a:gd name="connsiteY4" fmla="*/ 595972 h 643800"/>
                <a:gd name="connsiteX5" fmla="*/ 22725 w 546085"/>
                <a:gd name="connsiteY5" fmla="*/ 501424 h 643800"/>
                <a:gd name="connsiteX6" fmla="*/ 0 w 546085"/>
                <a:gd name="connsiteY6" fmla="*/ 472610 h 643800"/>
                <a:gd name="connsiteX7" fmla="*/ 11886 w 546085"/>
                <a:gd name="connsiteY7" fmla="*/ 437930 h 643800"/>
                <a:gd name="connsiteX8" fmla="*/ 123076 w 546085"/>
                <a:gd name="connsiteY8" fmla="*/ 36434 h 643800"/>
                <a:gd name="connsiteX9" fmla="*/ 184125 w 546085"/>
                <a:gd name="connsiteY9" fmla="*/ 340964 h 643800"/>
                <a:gd name="connsiteX10" fmla="*/ 192991 w 546085"/>
                <a:gd name="connsiteY10" fmla="*/ 343325 h 643800"/>
                <a:gd name="connsiteX11" fmla="*/ 357585 w 546085"/>
                <a:gd name="connsiteY11" fmla="*/ 52 h 643800"/>
                <a:gd name="connsiteX12" fmla="*/ 327448 w 546085"/>
                <a:gd name="connsiteY12" fmla="*/ 379135 h 643800"/>
                <a:gd name="connsiteX13" fmla="*/ 336315 w 546085"/>
                <a:gd name="connsiteY13" fmla="*/ 381496 h 643800"/>
                <a:gd name="connsiteX14" fmla="*/ 542374 w 546085"/>
                <a:gd name="connsiteY14" fmla="*/ 148108 h 643800"/>
                <a:gd name="connsiteX15" fmla="*/ 436703 w 546085"/>
                <a:gd name="connsiteY15" fmla="*/ 551064 h 643800"/>
                <a:gd name="connsiteX16" fmla="*/ 432693 w 546085"/>
                <a:gd name="connsiteY16" fmla="*/ 576554 h 643800"/>
                <a:gd name="connsiteX17" fmla="*/ 427743 w 546085"/>
                <a:gd name="connsiteY17" fmla="*/ 577914 h 643800"/>
                <a:gd name="connsiteX18" fmla="*/ 269538 w 546085"/>
                <a:gd name="connsiteY18" fmla="*/ 643800 h 64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6085" h="643800">
                  <a:moveTo>
                    <a:pt x="269538" y="643800"/>
                  </a:moveTo>
                  <a:lnTo>
                    <a:pt x="259137" y="641013"/>
                  </a:lnTo>
                  <a:cubicBezTo>
                    <a:pt x="246405" y="583399"/>
                    <a:pt x="260695" y="478887"/>
                    <a:pt x="220940" y="468172"/>
                  </a:cubicBezTo>
                  <a:cubicBezTo>
                    <a:pt x="181185" y="457458"/>
                    <a:pt x="141273" y="555230"/>
                    <a:pt x="101440" y="598758"/>
                  </a:cubicBezTo>
                  <a:lnTo>
                    <a:pt x="91043" y="595972"/>
                  </a:lnTo>
                  <a:cubicBezTo>
                    <a:pt x="69982" y="570148"/>
                    <a:pt x="45497" y="532940"/>
                    <a:pt x="22725" y="501424"/>
                  </a:cubicBezTo>
                  <a:lnTo>
                    <a:pt x="0" y="472610"/>
                  </a:lnTo>
                  <a:lnTo>
                    <a:pt x="11886" y="437930"/>
                  </a:lnTo>
                  <a:cubicBezTo>
                    <a:pt x="48949" y="304098"/>
                    <a:pt x="95538" y="39139"/>
                    <a:pt x="123076" y="36434"/>
                  </a:cubicBezTo>
                  <a:cubicBezTo>
                    <a:pt x="150614" y="33730"/>
                    <a:pt x="163775" y="239454"/>
                    <a:pt x="184125" y="340964"/>
                  </a:cubicBezTo>
                  <a:lnTo>
                    <a:pt x="192991" y="343325"/>
                  </a:lnTo>
                  <a:cubicBezTo>
                    <a:pt x="247856" y="228900"/>
                    <a:pt x="336058" y="-3961"/>
                    <a:pt x="357585" y="52"/>
                  </a:cubicBezTo>
                  <a:cubicBezTo>
                    <a:pt x="379112" y="4066"/>
                    <a:pt x="337494" y="252774"/>
                    <a:pt x="327448" y="379135"/>
                  </a:cubicBezTo>
                  <a:lnTo>
                    <a:pt x="336315" y="381496"/>
                  </a:lnTo>
                  <a:cubicBezTo>
                    <a:pt x="405001" y="303701"/>
                    <a:pt x="518932" y="137076"/>
                    <a:pt x="542374" y="148108"/>
                  </a:cubicBezTo>
                  <a:cubicBezTo>
                    <a:pt x="565816" y="159140"/>
                    <a:pt x="471927" y="416745"/>
                    <a:pt x="436703" y="551064"/>
                  </a:cubicBezTo>
                  <a:lnTo>
                    <a:pt x="432693" y="576554"/>
                  </a:lnTo>
                  <a:lnTo>
                    <a:pt x="427743" y="577914"/>
                  </a:lnTo>
                  <a:cubicBezTo>
                    <a:pt x="387023" y="591456"/>
                    <a:pt x="316265" y="626049"/>
                    <a:pt x="269538" y="6438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8C3F53A8-4FA8-4DA5-A855-CA80D7B6A4BB}"/>
                </a:ext>
              </a:extLst>
            </p:cNvPr>
            <p:cNvSpPr/>
            <p:nvPr/>
          </p:nvSpPr>
          <p:spPr>
            <a:xfrm rot="10800000">
              <a:off x="-484741" y="4821770"/>
              <a:ext cx="538133" cy="642782"/>
            </a:xfrm>
            <a:custGeom>
              <a:avLst/>
              <a:gdLst>
                <a:gd name="connsiteX0" fmla="*/ 245604 w 538133"/>
                <a:gd name="connsiteY0" fmla="*/ 642782 h 642782"/>
                <a:gd name="connsiteX1" fmla="*/ 139165 w 538133"/>
                <a:gd name="connsiteY1" fmla="*/ 595060 h 642782"/>
                <a:gd name="connsiteX2" fmla="*/ 112576 w 538133"/>
                <a:gd name="connsiteY2" fmla="*/ 584458 h 642782"/>
                <a:gd name="connsiteX3" fmla="*/ 109608 w 538133"/>
                <a:gd name="connsiteY3" fmla="*/ 551021 h 642782"/>
                <a:gd name="connsiteX4" fmla="*/ 3937 w 538133"/>
                <a:gd name="connsiteY4" fmla="*/ 148064 h 642782"/>
                <a:gd name="connsiteX5" fmla="*/ 209995 w 538133"/>
                <a:gd name="connsiteY5" fmla="*/ 381453 h 642782"/>
                <a:gd name="connsiteX6" fmla="*/ 218863 w 538133"/>
                <a:gd name="connsiteY6" fmla="*/ 379092 h 642782"/>
                <a:gd name="connsiteX7" fmla="*/ 188727 w 538133"/>
                <a:gd name="connsiteY7" fmla="*/ 9 h 642782"/>
                <a:gd name="connsiteX8" fmla="*/ 353320 w 538133"/>
                <a:gd name="connsiteY8" fmla="*/ 343282 h 642782"/>
                <a:gd name="connsiteX9" fmla="*/ 362186 w 538133"/>
                <a:gd name="connsiteY9" fmla="*/ 340921 h 642782"/>
                <a:gd name="connsiteX10" fmla="*/ 423235 w 538133"/>
                <a:gd name="connsiteY10" fmla="*/ 36391 h 642782"/>
                <a:gd name="connsiteX11" fmla="*/ 534424 w 538133"/>
                <a:gd name="connsiteY11" fmla="*/ 437887 h 642782"/>
                <a:gd name="connsiteX12" fmla="*/ 538133 w 538133"/>
                <a:gd name="connsiteY12" fmla="*/ 448696 h 642782"/>
                <a:gd name="connsiteX13" fmla="*/ 528166 w 538133"/>
                <a:gd name="connsiteY13" fmla="*/ 458793 h 642782"/>
                <a:gd name="connsiteX14" fmla="*/ 424100 w 538133"/>
                <a:gd name="connsiteY14" fmla="*/ 594954 h 642782"/>
                <a:gd name="connsiteX15" fmla="*/ 413699 w 538133"/>
                <a:gd name="connsiteY15" fmla="*/ 597741 h 642782"/>
                <a:gd name="connsiteX16" fmla="*/ 294199 w 538133"/>
                <a:gd name="connsiteY16" fmla="*/ 467155 h 642782"/>
                <a:gd name="connsiteX17" fmla="*/ 256002 w 538133"/>
                <a:gd name="connsiteY17" fmla="*/ 639996 h 642782"/>
                <a:gd name="connsiteX18" fmla="*/ 245604 w 538133"/>
                <a:gd name="connsiteY18" fmla="*/ 642782 h 64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8133" h="642782">
                  <a:moveTo>
                    <a:pt x="245604" y="642782"/>
                  </a:moveTo>
                  <a:cubicBezTo>
                    <a:pt x="214452" y="630948"/>
                    <a:pt x="174645" y="610967"/>
                    <a:pt x="139165" y="595060"/>
                  </a:cubicBezTo>
                  <a:lnTo>
                    <a:pt x="112576" y="584458"/>
                  </a:lnTo>
                  <a:lnTo>
                    <a:pt x="109608" y="551021"/>
                  </a:lnTo>
                  <a:cubicBezTo>
                    <a:pt x="74384" y="416701"/>
                    <a:pt x="-20370" y="147026"/>
                    <a:pt x="3937" y="148064"/>
                  </a:cubicBezTo>
                  <a:cubicBezTo>
                    <a:pt x="28244" y="149102"/>
                    <a:pt x="141309" y="303657"/>
                    <a:pt x="209995" y="381453"/>
                  </a:cubicBezTo>
                  <a:lnTo>
                    <a:pt x="218863" y="379092"/>
                  </a:lnTo>
                  <a:cubicBezTo>
                    <a:pt x="208818" y="252731"/>
                    <a:pt x="153528" y="1587"/>
                    <a:pt x="188727" y="9"/>
                  </a:cubicBezTo>
                  <a:cubicBezTo>
                    <a:pt x="223926" y="-1569"/>
                    <a:pt x="298456" y="228857"/>
                    <a:pt x="353320" y="343282"/>
                  </a:cubicBezTo>
                  <a:lnTo>
                    <a:pt x="362186" y="340921"/>
                  </a:lnTo>
                  <a:cubicBezTo>
                    <a:pt x="382536" y="239411"/>
                    <a:pt x="398123" y="36383"/>
                    <a:pt x="423235" y="36391"/>
                  </a:cubicBezTo>
                  <a:cubicBezTo>
                    <a:pt x="448347" y="36399"/>
                    <a:pt x="497361" y="304055"/>
                    <a:pt x="534424" y="437887"/>
                  </a:cubicBezTo>
                  <a:lnTo>
                    <a:pt x="538133" y="448696"/>
                  </a:lnTo>
                  <a:lnTo>
                    <a:pt x="528166" y="458793"/>
                  </a:lnTo>
                  <a:cubicBezTo>
                    <a:pt x="499672" y="490880"/>
                    <a:pt x="455692" y="556217"/>
                    <a:pt x="424100" y="594954"/>
                  </a:cubicBezTo>
                  <a:lnTo>
                    <a:pt x="413699" y="597741"/>
                  </a:lnTo>
                  <a:cubicBezTo>
                    <a:pt x="373866" y="554212"/>
                    <a:pt x="333986" y="456557"/>
                    <a:pt x="294199" y="467155"/>
                  </a:cubicBezTo>
                  <a:cubicBezTo>
                    <a:pt x="254413" y="477754"/>
                    <a:pt x="268734" y="582382"/>
                    <a:pt x="256002" y="639996"/>
                  </a:cubicBezTo>
                  <a:lnTo>
                    <a:pt x="245604" y="642782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86836FB8-BC2B-411C-B677-39D2DEC1CD51}"/>
                </a:ext>
              </a:extLst>
            </p:cNvPr>
            <p:cNvSpPr/>
            <p:nvPr/>
          </p:nvSpPr>
          <p:spPr>
            <a:xfrm rot="10800000">
              <a:off x="-1079152" y="4945819"/>
              <a:ext cx="454009" cy="635329"/>
            </a:xfrm>
            <a:custGeom>
              <a:avLst/>
              <a:gdLst>
                <a:gd name="connsiteX0" fmla="*/ 326169 w 454009"/>
                <a:gd name="connsiteY0" fmla="*/ 635329 h 635329"/>
                <a:gd name="connsiteX1" fmla="*/ 315401 w 454009"/>
                <a:gd name="connsiteY1" fmla="*/ 635329 h 635329"/>
                <a:gd name="connsiteX2" fmla="*/ 233771 w 454009"/>
                <a:gd name="connsiteY2" fmla="*/ 478264 h 635329"/>
                <a:gd name="connsiteX3" fmla="*/ 152141 w 454009"/>
                <a:gd name="connsiteY3" fmla="*/ 635329 h 635329"/>
                <a:gd name="connsiteX4" fmla="*/ 141376 w 454009"/>
                <a:gd name="connsiteY4" fmla="*/ 635329 h 635329"/>
                <a:gd name="connsiteX5" fmla="*/ 9202 w 454009"/>
                <a:gd name="connsiteY5" fmla="*/ 530548 h 635329"/>
                <a:gd name="connsiteX6" fmla="*/ 7504 w 454009"/>
                <a:gd name="connsiteY6" fmla="*/ 529627 h 635329"/>
                <a:gd name="connsiteX7" fmla="*/ 8710 w 454009"/>
                <a:gd name="connsiteY7" fmla="*/ 511891 h 635329"/>
                <a:gd name="connsiteX8" fmla="*/ 11565 w 454009"/>
                <a:gd name="connsiteY8" fmla="*/ 95471 h 635329"/>
                <a:gd name="connsiteX9" fmla="*/ 149831 w 454009"/>
                <a:gd name="connsiteY9" fmla="*/ 373918 h 635329"/>
                <a:gd name="connsiteX10" fmla="*/ 159009 w 454009"/>
                <a:gd name="connsiteY10" fmla="*/ 373918 h 635329"/>
                <a:gd name="connsiteX11" fmla="*/ 228609 w 454009"/>
                <a:gd name="connsiteY11" fmla="*/ 0 h 635329"/>
                <a:gd name="connsiteX12" fmla="*/ 298209 w 454009"/>
                <a:gd name="connsiteY12" fmla="*/ 373918 h 635329"/>
                <a:gd name="connsiteX13" fmla="*/ 307390 w 454009"/>
                <a:gd name="connsiteY13" fmla="*/ 373918 h 635329"/>
                <a:gd name="connsiteX14" fmla="*/ 445655 w 454009"/>
                <a:gd name="connsiteY14" fmla="*/ 95472 h 635329"/>
                <a:gd name="connsiteX15" fmla="*/ 448510 w 454009"/>
                <a:gd name="connsiteY15" fmla="*/ 511883 h 635329"/>
                <a:gd name="connsiteX16" fmla="*/ 450381 w 454009"/>
                <a:gd name="connsiteY16" fmla="*/ 539275 h 635329"/>
                <a:gd name="connsiteX17" fmla="*/ 419818 w 454009"/>
                <a:gd name="connsiteY17" fmla="*/ 561857 h 635329"/>
                <a:gd name="connsiteX18" fmla="*/ 326169 w 454009"/>
                <a:gd name="connsiteY18" fmla="*/ 635329 h 63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4009" h="635329">
                  <a:moveTo>
                    <a:pt x="326169" y="635329"/>
                  </a:moveTo>
                  <a:lnTo>
                    <a:pt x="315401" y="635329"/>
                  </a:lnTo>
                  <a:cubicBezTo>
                    <a:pt x="288191" y="582974"/>
                    <a:pt x="274945" y="478324"/>
                    <a:pt x="233771" y="478264"/>
                  </a:cubicBezTo>
                  <a:cubicBezTo>
                    <a:pt x="192597" y="478204"/>
                    <a:pt x="179351" y="582974"/>
                    <a:pt x="152141" y="635329"/>
                  </a:cubicBezTo>
                  <a:lnTo>
                    <a:pt x="141376" y="635329"/>
                  </a:lnTo>
                  <a:cubicBezTo>
                    <a:pt x="100835" y="606089"/>
                    <a:pt x="46226" y="554103"/>
                    <a:pt x="9202" y="530548"/>
                  </a:cubicBezTo>
                  <a:lnTo>
                    <a:pt x="7504" y="529627"/>
                  </a:lnTo>
                  <a:lnTo>
                    <a:pt x="8710" y="511891"/>
                  </a:lnTo>
                  <a:cubicBezTo>
                    <a:pt x="9662" y="373084"/>
                    <a:pt x="-13200" y="98920"/>
                    <a:pt x="11565" y="95471"/>
                  </a:cubicBezTo>
                  <a:cubicBezTo>
                    <a:pt x="36330" y="92022"/>
                    <a:pt x="103742" y="281103"/>
                    <a:pt x="149831" y="373918"/>
                  </a:cubicBezTo>
                  <a:lnTo>
                    <a:pt x="159009" y="373918"/>
                  </a:lnTo>
                  <a:cubicBezTo>
                    <a:pt x="182209" y="249279"/>
                    <a:pt x="193503" y="-143"/>
                    <a:pt x="228609" y="0"/>
                  </a:cubicBezTo>
                  <a:cubicBezTo>
                    <a:pt x="263715" y="143"/>
                    <a:pt x="275009" y="249279"/>
                    <a:pt x="298209" y="373918"/>
                  </a:cubicBezTo>
                  <a:lnTo>
                    <a:pt x="307390" y="373918"/>
                  </a:lnTo>
                  <a:cubicBezTo>
                    <a:pt x="353478" y="281103"/>
                    <a:pt x="428142" y="93115"/>
                    <a:pt x="445655" y="95472"/>
                  </a:cubicBezTo>
                  <a:cubicBezTo>
                    <a:pt x="463168" y="97829"/>
                    <a:pt x="447558" y="373079"/>
                    <a:pt x="448510" y="511883"/>
                  </a:cubicBezTo>
                  <a:lnTo>
                    <a:pt x="450381" y="539275"/>
                  </a:lnTo>
                  <a:lnTo>
                    <a:pt x="419818" y="561857"/>
                  </a:lnTo>
                  <a:cubicBezTo>
                    <a:pt x="388602" y="586348"/>
                    <a:pt x="353196" y="615836"/>
                    <a:pt x="326169" y="635329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1DF1C64F-E0ED-4AC5-804F-EECFC1A6E897}"/>
                </a:ext>
              </a:extLst>
            </p:cNvPr>
            <p:cNvGrpSpPr/>
            <p:nvPr/>
          </p:nvGrpSpPr>
          <p:grpSpPr>
            <a:xfrm>
              <a:off x="-1065539" y="814389"/>
              <a:ext cx="1476108" cy="4137174"/>
              <a:chOff x="2229608" y="814389"/>
              <a:chExt cx="1476108" cy="4137174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3AC06459-2C7C-43BD-AA9E-E626D3891DD5}"/>
                  </a:ext>
                </a:extLst>
              </p:cNvPr>
              <p:cNvSpPr/>
              <p:nvPr/>
            </p:nvSpPr>
            <p:spPr>
              <a:xfrm>
                <a:off x="2229608" y="814389"/>
                <a:ext cx="1474417" cy="4092622"/>
              </a:xfrm>
              <a:custGeom>
                <a:avLst/>
                <a:gdLst>
                  <a:gd name="connsiteX0" fmla="*/ 585705 w 1474417"/>
                  <a:gd name="connsiteY0" fmla="*/ 0 h 4092622"/>
                  <a:gd name="connsiteX1" fmla="*/ 1474417 w 1474417"/>
                  <a:gd name="connsiteY1" fmla="*/ 888712 h 4092622"/>
                  <a:gd name="connsiteX2" fmla="*/ 1474416 w 1474417"/>
                  <a:gd name="connsiteY2" fmla="*/ 4092622 h 4092622"/>
                  <a:gd name="connsiteX3" fmla="*/ 350041 w 1474417"/>
                  <a:gd name="connsiteY3" fmla="*/ 4092622 h 4092622"/>
                  <a:gd name="connsiteX4" fmla="*/ 350042 w 1474417"/>
                  <a:gd name="connsiteY4" fmla="*/ 927520 h 4092622"/>
                  <a:gd name="connsiteX5" fmla="*/ 89744 w 1474417"/>
                  <a:gd name="connsiteY5" fmla="*/ 299106 h 4092622"/>
                  <a:gd name="connsiteX6" fmla="*/ 0 w 1474417"/>
                  <a:gd name="connsiteY6" fmla="*/ 225060 h 4092622"/>
                  <a:gd name="connsiteX7" fmla="*/ 88818 w 1474417"/>
                  <a:gd name="connsiteY7" fmla="*/ 151778 h 4092622"/>
                  <a:gd name="connsiteX8" fmla="*/ 585705 w 1474417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4417" h="4092622">
                    <a:moveTo>
                      <a:pt x="585705" y="0"/>
                    </a:moveTo>
                    <a:cubicBezTo>
                      <a:pt x="1076527" y="0"/>
                      <a:pt x="1474417" y="397890"/>
                      <a:pt x="1474417" y="888712"/>
                    </a:cubicBezTo>
                    <a:cubicBezTo>
                      <a:pt x="1474417" y="1956682"/>
                      <a:pt x="1474416" y="3024652"/>
                      <a:pt x="1474416" y="4092622"/>
                    </a:cubicBezTo>
                    <a:lnTo>
                      <a:pt x="350041" y="4092622"/>
                    </a:lnTo>
                    <a:lnTo>
                      <a:pt x="350042" y="927520"/>
                    </a:lnTo>
                    <a:cubicBezTo>
                      <a:pt x="350042" y="682109"/>
                      <a:pt x="250570" y="459931"/>
                      <a:pt x="89744" y="299106"/>
                    </a:cubicBezTo>
                    <a:lnTo>
                      <a:pt x="0" y="225060"/>
                    </a:lnTo>
                    <a:lnTo>
                      <a:pt x="88818" y="151778"/>
                    </a:lnTo>
                    <a:cubicBezTo>
                      <a:pt x="230657" y="55953"/>
                      <a:pt x="401647" y="0"/>
                      <a:pt x="58570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571C4092-229D-4BE8-BC8E-26AF81ADC3B1}"/>
                  </a:ext>
                </a:extLst>
              </p:cNvPr>
              <p:cNvSpPr/>
              <p:nvPr/>
            </p:nvSpPr>
            <p:spPr>
              <a:xfrm>
                <a:off x="2770865" y="814389"/>
                <a:ext cx="934851" cy="4137174"/>
              </a:xfrm>
              <a:custGeom>
                <a:avLst/>
                <a:gdLst>
                  <a:gd name="connsiteX0" fmla="*/ 46139 w 934851"/>
                  <a:gd name="connsiteY0" fmla="*/ 0 h 4137174"/>
                  <a:gd name="connsiteX1" fmla="*/ 934851 w 934851"/>
                  <a:gd name="connsiteY1" fmla="*/ 888712 h 4137174"/>
                  <a:gd name="connsiteX2" fmla="*/ 934850 w 934851"/>
                  <a:gd name="connsiteY2" fmla="*/ 4137174 h 4137174"/>
                  <a:gd name="connsiteX3" fmla="*/ 842571 w 934851"/>
                  <a:gd name="connsiteY3" fmla="*/ 4137174 h 4137174"/>
                  <a:gd name="connsiteX4" fmla="*/ 842572 w 934851"/>
                  <a:gd name="connsiteY4" fmla="*/ 888712 h 4137174"/>
                  <a:gd name="connsiteX5" fmla="*/ 44726 w 934851"/>
                  <a:gd name="connsiteY5" fmla="*/ 4588 h 4137174"/>
                  <a:gd name="connsiteX6" fmla="*/ 0 w 934851"/>
                  <a:gd name="connsiteY6" fmla="*/ 2330 h 4137174"/>
                  <a:gd name="connsiteX7" fmla="*/ 46139 w 934851"/>
                  <a:gd name="connsiteY7" fmla="*/ 0 h 413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4851" h="4137174">
                    <a:moveTo>
                      <a:pt x="46139" y="0"/>
                    </a:moveTo>
                    <a:cubicBezTo>
                      <a:pt x="536961" y="0"/>
                      <a:pt x="934851" y="397890"/>
                      <a:pt x="934851" y="888712"/>
                    </a:cubicBezTo>
                    <a:cubicBezTo>
                      <a:pt x="934851" y="1971533"/>
                      <a:pt x="934850" y="3054353"/>
                      <a:pt x="934850" y="4137174"/>
                    </a:cubicBezTo>
                    <a:lnTo>
                      <a:pt x="842571" y="4137174"/>
                    </a:lnTo>
                    <a:cubicBezTo>
                      <a:pt x="842571" y="3054353"/>
                      <a:pt x="842572" y="1971533"/>
                      <a:pt x="842572" y="888712"/>
                    </a:cubicBezTo>
                    <a:cubicBezTo>
                      <a:pt x="842572" y="428566"/>
                      <a:pt x="492864" y="50099"/>
                      <a:pt x="44726" y="4588"/>
                    </a:cubicBezTo>
                    <a:lnTo>
                      <a:pt x="0" y="2330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FE320DE7-389D-4F25-83D8-ED2657D76A61}"/>
                  </a:ext>
                </a:extLst>
              </p:cNvPr>
              <p:cNvSpPr/>
              <p:nvPr/>
            </p:nvSpPr>
            <p:spPr>
              <a:xfrm>
                <a:off x="2676894" y="818927"/>
                <a:ext cx="842572" cy="4132370"/>
              </a:xfrm>
              <a:custGeom>
                <a:avLst/>
                <a:gdLst>
                  <a:gd name="connsiteX0" fmla="*/ 46139 w 842572"/>
                  <a:gd name="connsiteY0" fmla="*/ 0 h 4132370"/>
                  <a:gd name="connsiteX1" fmla="*/ 132966 w 842572"/>
                  <a:gd name="connsiteY1" fmla="*/ 13251 h 4132370"/>
                  <a:gd name="connsiteX2" fmla="*/ 842572 w 842572"/>
                  <a:gd name="connsiteY2" fmla="*/ 883908 h 4132370"/>
                  <a:gd name="connsiteX3" fmla="*/ 842571 w 842572"/>
                  <a:gd name="connsiteY3" fmla="*/ 4132370 h 4132370"/>
                  <a:gd name="connsiteX4" fmla="*/ 750292 w 842572"/>
                  <a:gd name="connsiteY4" fmla="*/ 4132370 h 4132370"/>
                  <a:gd name="connsiteX5" fmla="*/ 750293 w 842572"/>
                  <a:gd name="connsiteY5" fmla="*/ 883908 h 4132370"/>
                  <a:gd name="connsiteX6" fmla="*/ 40687 w 842572"/>
                  <a:gd name="connsiteY6" fmla="*/ 13251 h 4132370"/>
                  <a:gd name="connsiteX7" fmla="*/ 0 w 842572"/>
                  <a:gd name="connsiteY7" fmla="*/ 7041 h 4132370"/>
                  <a:gd name="connsiteX8" fmla="*/ 46139 w 842572"/>
                  <a:gd name="connsiteY8" fmla="*/ 0 h 413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2572" h="4132370">
                    <a:moveTo>
                      <a:pt x="46139" y="0"/>
                    </a:moveTo>
                    <a:lnTo>
                      <a:pt x="132966" y="13251"/>
                    </a:lnTo>
                    <a:cubicBezTo>
                      <a:pt x="537938" y="96121"/>
                      <a:pt x="842572" y="454439"/>
                      <a:pt x="842572" y="883908"/>
                    </a:cubicBezTo>
                    <a:cubicBezTo>
                      <a:pt x="842572" y="1966729"/>
                      <a:pt x="842571" y="3049549"/>
                      <a:pt x="842571" y="4132370"/>
                    </a:cubicBezTo>
                    <a:lnTo>
                      <a:pt x="750292" y="4132370"/>
                    </a:lnTo>
                    <a:cubicBezTo>
                      <a:pt x="750292" y="3049549"/>
                      <a:pt x="750293" y="1966729"/>
                      <a:pt x="750293" y="883908"/>
                    </a:cubicBezTo>
                    <a:cubicBezTo>
                      <a:pt x="750293" y="454439"/>
                      <a:pt x="445659" y="96121"/>
                      <a:pt x="40687" y="13251"/>
                    </a:cubicBezTo>
                    <a:lnTo>
                      <a:pt x="0" y="7041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493BF8D8-BEF3-4E54-A8CB-CB6402598382}"/>
                  </a:ext>
                </a:extLst>
              </p:cNvPr>
              <p:cNvSpPr/>
              <p:nvPr/>
            </p:nvSpPr>
            <p:spPr>
              <a:xfrm>
                <a:off x="2586307" y="833846"/>
                <a:ext cx="750293" cy="4117717"/>
              </a:xfrm>
              <a:custGeom>
                <a:avLst/>
                <a:gdLst>
                  <a:gd name="connsiteX0" fmla="*/ 46139 w 750293"/>
                  <a:gd name="connsiteY0" fmla="*/ 0 h 4117717"/>
                  <a:gd name="connsiteX1" fmla="*/ 125857 w 750293"/>
                  <a:gd name="connsiteY1" fmla="*/ 20498 h 4117717"/>
                  <a:gd name="connsiteX2" fmla="*/ 750293 w 750293"/>
                  <a:gd name="connsiteY2" fmla="*/ 869255 h 4117717"/>
                  <a:gd name="connsiteX3" fmla="*/ 750292 w 750293"/>
                  <a:gd name="connsiteY3" fmla="*/ 4117717 h 4117717"/>
                  <a:gd name="connsiteX4" fmla="*/ 658013 w 750293"/>
                  <a:gd name="connsiteY4" fmla="*/ 4117717 h 4117717"/>
                  <a:gd name="connsiteX5" fmla="*/ 658014 w 750293"/>
                  <a:gd name="connsiteY5" fmla="*/ 869255 h 4117717"/>
                  <a:gd name="connsiteX6" fmla="*/ 33578 w 750293"/>
                  <a:gd name="connsiteY6" fmla="*/ 20498 h 4117717"/>
                  <a:gd name="connsiteX7" fmla="*/ 0 w 750293"/>
                  <a:gd name="connsiteY7" fmla="*/ 11864 h 4117717"/>
                  <a:gd name="connsiteX8" fmla="*/ 46139 w 750293"/>
                  <a:gd name="connsiteY8" fmla="*/ 0 h 411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0293" h="4117717">
                    <a:moveTo>
                      <a:pt x="46139" y="0"/>
                    </a:moveTo>
                    <a:lnTo>
                      <a:pt x="125857" y="20498"/>
                    </a:lnTo>
                    <a:cubicBezTo>
                      <a:pt x="487623" y="133019"/>
                      <a:pt x="750293" y="470462"/>
                      <a:pt x="750293" y="869255"/>
                    </a:cubicBezTo>
                    <a:cubicBezTo>
                      <a:pt x="750293" y="1952076"/>
                      <a:pt x="750292" y="3034896"/>
                      <a:pt x="750292" y="4117717"/>
                    </a:cubicBezTo>
                    <a:lnTo>
                      <a:pt x="658013" y="4117717"/>
                    </a:lnTo>
                    <a:cubicBezTo>
                      <a:pt x="658013" y="3034896"/>
                      <a:pt x="658014" y="1952076"/>
                      <a:pt x="658014" y="869255"/>
                    </a:cubicBezTo>
                    <a:cubicBezTo>
                      <a:pt x="658014" y="470462"/>
                      <a:pt x="395345" y="133019"/>
                      <a:pt x="33578" y="20498"/>
                    </a:cubicBezTo>
                    <a:lnTo>
                      <a:pt x="0" y="11864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008E02E1-2EAD-49C6-ADE0-2580A7FFC525}"/>
                  </a:ext>
                </a:extLst>
              </p:cNvPr>
              <p:cNvSpPr/>
              <p:nvPr/>
            </p:nvSpPr>
            <p:spPr>
              <a:xfrm>
                <a:off x="2494028" y="858941"/>
                <a:ext cx="658014" cy="4092622"/>
              </a:xfrm>
              <a:custGeom>
                <a:avLst/>
                <a:gdLst>
                  <a:gd name="connsiteX0" fmla="*/ 46139 w 658014"/>
                  <a:gd name="connsiteY0" fmla="*/ 0 h 4092622"/>
                  <a:gd name="connsiteX1" fmla="*/ 115229 w 658014"/>
                  <a:gd name="connsiteY1" fmla="*/ 25287 h 4092622"/>
                  <a:gd name="connsiteX2" fmla="*/ 658014 w 658014"/>
                  <a:gd name="connsiteY2" fmla="*/ 844160 h 4092622"/>
                  <a:gd name="connsiteX3" fmla="*/ 658013 w 658014"/>
                  <a:gd name="connsiteY3" fmla="*/ 4092622 h 4092622"/>
                  <a:gd name="connsiteX4" fmla="*/ 565734 w 658014"/>
                  <a:gd name="connsiteY4" fmla="*/ 4092622 h 4092622"/>
                  <a:gd name="connsiteX5" fmla="*/ 565735 w 658014"/>
                  <a:gd name="connsiteY5" fmla="*/ 844160 h 4092622"/>
                  <a:gd name="connsiteX6" fmla="*/ 22950 w 658014"/>
                  <a:gd name="connsiteY6" fmla="*/ 25287 h 4092622"/>
                  <a:gd name="connsiteX7" fmla="*/ 0 w 658014"/>
                  <a:gd name="connsiteY7" fmla="*/ 16887 h 4092622"/>
                  <a:gd name="connsiteX8" fmla="*/ 46139 w 658014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8014" h="4092622">
                    <a:moveTo>
                      <a:pt x="46139" y="0"/>
                    </a:moveTo>
                    <a:lnTo>
                      <a:pt x="115229" y="25287"/>
                    </a:lnTo>
                    <a:cubicBezTo>
                      <a:pt x="434201" y="160201"/>
                      <a:pt x="658014" y="476044"/>
                      <a:pt x="658014" y="844160"/>
                    </a:cubicBezTo>
                    <a:cubicBezTo>
                      <a:pt x="658014" y="1926981"/>
                      <a:pt x="658013" y="3009801"/>
                      <a:pt x="658013" y="4092622"/>
                    </a:cubicBezTo>
                    <a:lnTo>
                      <a:pt x="565734" y="4092622"/>
                    </a:lnTo>
                    <a:cubicBezTo>
                      <a:pt x="565734" y="3009801"/>
                      <a:pt x="565735" y="1926981"/>
                      <a:pt x="565735" y="844160"/>
                    </a:cubicBezTo>
                    <a:cubicBezTo>
                      <a:pt x="565735" y="476044"/>
                      <a:pt x="341922" y="160201"/>
                      <a:pt x="22950" y="25287"/>
                    </a:cubicBezTo>
                    <a:lnTo>
                      <a:pt x="0" y="16887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2FE1E688-4E52-4849-9352-893354C3E3DA}"/>
                  </a:ext>
                </a:extLst>
              </p:cNvPr>
              <p:cNvSpPr/>
              <p:nvPr/>
            </p:nvSpPr>
            <p:spPr>
              <a:xfrm>
                <a:off x="2401749" y="895399"/>
                <a:ext cx="565735" cy="4056164"/>
              </a:xfrm>
              <a:custGeom>
                <a:avLst/>
                <a:gdLst>
                  <a:gd name="connsiteX0" fmla="*/ 46139 w 565735"/>
                  <a:gd name="connsiteY0" fmla="*/ 0 h 4056164"/>
                  <a:gd name="connsiteX1" fmla="*/ 100636 w 565735"/>
                  <a:gd name="connsiteY1" fmla="*/ 26253 h 4056164"/>
                  <a:gd name="connsiteX2" fmla="*/ 565735 w 565735"/>
                  <a:gd name="connsiteY2" fmla="*/ 807702 h 4056164"/>
                  <a:gd name="connsiteX3" fmla="*/ 565734 w 565735"/>
                  <a:gd name="connsiteY3" fmla="*/ 4056164 h 4056164"/>
                  <a:gd name="connsiteX4" fmla="*/ 473455 w 565735"/>
                  <a:gd name="connsiteY4" fmla="*/ 4056164 h 4056164"/>
                  <a:gd name="connsiteX5" fmla="*/ 473456 w 565735"/>
                  <a:gd name="connsiteY5" fmla="*/ 807702 h 4056164"/>
                  <a:gd name="connsiteX6" fmla="*/ 8357 w 565735"/>
                  <a:gd name="connsiteY6" fmla="*/ 26253 h 4056164"/>
                  <a:gd name="connsiteX7" fmla="*/ 0 w 565735"/>
                  <a:gd name="connsiteY7" fmla="*/ 22227 h 4056164"/>
                  <a:gd name="connsiteX8" fmla="*/ 46139 w 565735"/>
                  <a:gd name="connsiteY8" fmla="*/ 0 h 405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735" h="4056164">
                    <a:moveTo>
                      <a:pt x="46139" y="0"/>
                    </a:moveTo>
                    <a:lnTo>
                      <a:pt x="100636" y="26253"/>
                    </a:lnTo>
                    <a:cubicBezTo>
                      <a:pt x="377670" y="176747"/>
                      <a:pt x="565735" y="470262"/>
                      <a:pt x="565735" y="807702"/>
                    </a:cubicBezTo>
                    <a:cubicBezTo>
                      <a:pt x="565735" y="1890523"/>
                      <a:pt x="565734" y="2973343"/>
                      <a:pt x="565734" y="4056164"/>
                    </a:cubicBezTo>
                    <a:lnTo>
                      <a:pt x="473455" y="4056164"/>
                    </a:lnTo>
                    <a:cubicBezTo>
                      <a:pt x="473455" y="2973343"/>
                      <a:pt x="473456" y="1890523"/>
                      <a:pt x="473456" y="807702"/>
                    </a:cubicBezTo>
                    <a:cubicBezTo>
                      <a:pt x="473456" y="470262"/>
                      <a:pt x="285391" y="176747"/>
                      <a:pt x="8357" y="26253"/>
                    </a:cubicBezTo>
                    <a:lnTo>
                      <a:pt x="0" y="22227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72DECAB1-7681-481F-ADCF-06403BAA1712}"/>
                  </a:ext>
                </a:extLst>
              </p:cNvPr>
              <p:cNvSpPr/>
              <p:nvPr/>
            </p:nvSpPr>
            <p:spPr>
              <a:xfrm>
                <a:off x="2309470" y="944605"/>
                <a:ext cx="473456" cy="4006958"/>
              </a:xfrm>
              <a:custGeom>
                <a:avLst/>
                <a:gdLst>
                  <a:gd name="connsiteX0" fmla="*/ 46139 w 473456"/>
                  <a:gd name="connsiteY0" fmla="*/ 0 h 4006958"/>
                  <a:gd name="connsiteX1" fmla="*/ 81631 w 473456"/>
                  <a:gd name="connsiteY1" fmla="*/ 21562 h 4006958"/>
                  <a:gd name="connsiteX2" fmla="*/ 473456 w 473456"/>
                  <a:gd name="connsiteY2" fmla="*/ 758496 h 4006958"/>
                  <a:gd name="connsiteX3" fmla="*/ 473455 w 473456"/>
                  <a:gd name="connsiteY3" fmla="*/ 4006958 h 4006958"/>
                  <a:gd name="connsiteX4" fmla="*/ 381176 w 473456"/>
                  <a:gd name="connsiteY4" fmla="*/ 4006958 h 4006958"/>
                  <a:gd name="connsiteX5" fmla="*/ 381177 w 473456"/>
                  <a:gd name="connsiteY5" fmla="*/ 758496 h 4006958"/>
                  <a:gd name="connsiteX6" fmla="*/ 120879 w 473456"/>
                  <a:gd name="connsiteY6" fmla="*/ 130082 h 4006958"/>
                  <a:gd name="connsiteX7" fmla="*/ 0 w 473456"/>
                  <a:gd name="connsiteY7" fmla="*/ 30347 h 4006958"/>
                  <a:gd name="connsiteX8" fmla="*/ 10647 w 473456"/>
                  <a:gd name="connsiteY8" fmla="*/ 21562 h 4006958"/>
                  <a:gd name="connsiteX9" fmla="*/ 46139 w 473456"/>
                  <a:gd name="connsiteY9" fmla="*/ 0 h 400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3456" h="4006958">
                    <a:moveTo>
                      <a:pt x="46139" y="0"/>
                    </a:moveTo>
                    <a:lnTo>
                      <a:pt x="81631" y="21562"/>
                    </a:lnTo>
                    <a:cubicBezTo>
                      <a:pt x="318030" y="181270"/>
                      <a:pt x="473456" y="451732"/>
                      <a:pt x="473456" y="758496"/>
                    </a:cubicBezTo>
                    <a:cubicBezTo>
                      <a:pt x="473456" y="1841317"/>
                      <a:pt x="473455" y="2924137"/>
                      <a:pt x="473455" y="4006958"/>
                    </a:cubicBezTo>
                    <a:lnTo>
                      <a:pt x="381176" y="4006958"/>
                    </a:lnTo>
                    <a:cubicBezTo>
                      <a:pt x="381176" y="2924137"/>
                      <a:pt x="381177" y="1841317"/>
                      <a:pt x="381177" y="758496"/>
                    </a:cubicBezTo>
                    <a:cubicBezTo>
                      <a:pt x="381177" y="513085"/>
                      <a:pt x="281705" y="290907"/>
                      <a:pt x="120879" y="130082"/>
                    </a:cubicBezTo>
                    <a:lnTo>
                      <a:pt x="0" y="30347"/>
                    </a:lnTo>
                    <a:lnTo>
                      <a:pt x="10647" y="21562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4ACE82DC-B831-492A-876F-75650CBCE718}"/>
                </a:ext>
              </a:extLst>
            </p:cNvPr>
            <p:cNvGrpSpPr/>
            <p:nvPr/>
          </p:nvGrpSpPr>
          <p:grpSpPr>
            <a:xfrm>
              <a:off x="-779704" y="1476375"/>
              <a:ext cx="386415" cy="841496"/>
              <a:chOff x="4392453" y="1476375"/>
              <a:chExt cx="386415" cy="841496"/>
            </a:xfrm>
            <a:solidFill>
              <a:srgbClr val="00B0F0"/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F2DFABDD-1343-4A50-978D-7C8B5F29A36F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056CFA8-6856-40FE-A72B-84A0AD3ED3C3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6A0A3FEA-B00E-49A3-9414-19FB80C64DB3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B65A941D-3305-499D-9459-5B825F97D363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69EE2739-423C-4F68-AD3F-202F729E37F2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F5C75FDF-F0EF-4F3C-863D-C601802331DD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上の 2 つの角を丸める 202">
                <a:extLst>
                  <a:ext uri="{FF2B5EF4-FFF2-40B4-BE49-F238E27FC236}">
                    <a16:creationId xmlns:a16="http://schemas.microsoft.com/office/drawing/2014/main" id="{5D3E7556-A34A-4288-90D9-FBB3D4270EE8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四角形: 上の 2 つの角を丸める 203">
                <a:extLst>
                  <a:ext uri="{FF2B5EF4-FFF2-40B4-BE49-F238E27FC236}">
                    <a16:creationId xmlns:a16="http://schemas.microsoft.com/office/drawing/2014/main" id="{47422630-E277-4EB5-B643-E60FF8C1E985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8ED45FC1-9D71-461E-B8B4-EE18B539C184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44A08057-F5CE-4C1C-94CE-0DD30332924D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51917F58-84D9-4A40-8027-13AAACF4469A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FD571424-EF2D-4304-9FD4-C0CA54B531CB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A369D206-C07F-4BF4-8DE7-6CD81A4A7B75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30E4BE2F-FAA9-417C-AB33-F50F5871D87A}"/>
                </a:ext>
              </a:extLst>
            </p:cNvPr>
            <p:cNvSpPr/>
            <p:nvPr/>
          </p:nvSpPr>
          <p:spPr>
            <a:xfrm rot="5400000">
              <a:off x="-1421105" y="1441069"/>
              <a:ext cx="484653" cy="378145"/>
            </a:xfrm>
            <a:custGeom>
              <a:avLst/>
              <a:gdLst>
                <a:gd name="connsiteX0" fmla="*/ 477227 w 968779"/>
                <a:gd name="connsiteY0" fmla="*/ 0 h 525254"/>
                <a:gd name="connsiteX1" fmla="*/ 502102 w 968779"/>
                <a:gd name="connsiteY1" fmla="*/ 24809 h 525254"/>
                <a:gd name="connsiteX2" fmla="*/ 899478 w 968779"/>
                <a:gd name="connsiteY2" fmla="*/ 245769 h 525254"/>
                <a:gd name="connsiteX3" fmla="*/ 968779 w 968779"/>
                <a:gd name="connsiteY3" fmla="*/ 262627 h 525254"/>
                <a:gd name="connsiteX4" fmla="*/ 899478 w 968779"/>
                <a:gd name="connsiteY4" fmla="*/ 279485 h 525254"/>
                <a:gd name="connsiteX5" fmla="*/ 502102 w 968779"/>
                <a:gd name="connsiteY5" fmla="*/ 500445 h 525254"/>
                <a:gd name="connsiteX6" fmla="*/ 477227 w 968779"/>
                <a:gd name="connsiteY6" fmla="*/ 525254 h 525254"/>
                <a:gd name="connsiteX7" fmla="*/ 418664 w 968779"/>
                <a:gd name="connsiteY7" fmla="*/ 469632 h 525254"/>
                <a:gd name="connsiteX8" fmla="*/ 58776 w 968779"/>
                <a:gd name="connsiteY8" fmla="*/ 279485 h 525254"/>
                <a:gd name="connsiteX9" fmla="*/ 0 w 968779"/>
                <a:gd name="connsiteY9" fmla="*/ 262627 h 525254"/>
                <a:gd name="connsiteX10" fmla="*/ 58776 w 968779"/>
                <a:gd name="connsiteY10" fmla="*/ 245769 h 525254"/>
                <a:gd name="connsiteX11" fmla="*/ 418664 w 968779"/>
                <a:gd name="connsiteY11" fmla="*/ 55623 h 525254"/>
                <a:gd name="connsiteX12" fmla="*/ 477227 w 968779"/>
                <a:gd name="connsiteY12" fmla="*/ 0 h 52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8779" h="525254">
                  <a:moveTo>
                    <a:pt x="477227" y="0"/>
                  </a:moveTo>
                  <a:lnTo>
                    <a:pt x="502102" y="24809"/>
                  </a:lnTo>
                  <a:cubicBezTo>
                    <a:pt x="611750" y="119348"/>
                    <a:pt x="747090" y="195259"/>
                    <a:pt x="899478" y="245769"/>
                  </a:cubicBezTo>
                  <a:lnTo>
                    <a:pt x="968779" y="262627"/>
                  </a:lnTo>
                  <a:lnTo>
                    <a:pt x="899478" y="279485"/>
                  </a:lnTo>
                  <a:cubicBezTo>
                    <a:pt x="747090" y="329995"/>
                    <a:pt x="611750" y="405906"/>
                    <a:pt x="502102" y="500445"/>
                  </a:cubicBezTo>
                  <a:lnTo>
                    <a:pt x="477227" y="525254"/>
                  </a:lnTo>
                  <a:lnTo>
                    <a:pt x="418664" y="469632"/>
                  </a:lnTo>
                  <a:cubicBezTo>
                    <a:pt x="316218" y="389351"/>
                    <a:pt x="194232" y="324383"/>
                    <a:pt x="58776" y="279485"/>
                  </a:cubicBezTo>
                  <a:lnTo>
                    <a:pt x="0" y="262627"/>
                  </a:lnTo>
                  <a:lnTo>
                    <a:pt x="58776" y="245769"/>
                  </a:lnTo>
                  <a:cubicBezTo>
                    <a:pt x="194232" y="200871"/>
                    <a:pt x="316219" y="135904"/>
                    <a:pt x="418664" y="55623"/>
                  </a:cubicBezTo>
                  <a:lnTo>
                    <a:pt x="477227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8281EEB7-27E7-46C7-80A2-D6360D11AC8F}"/>
                </a:ext>
              </a:extLst>
            </p:cNvPr>
            <p:cNvSpPr/>
            <p:nvPr/>
          </p:nvSpPr>
          <p:spPr>
            <a:xfrm rot="5400000">
              <a:off x="-1374913" y="1527347"/>
              <a:ext cx="235166" cy="212480"/>
            </a:xfrm>
            <a:custGeom>
              <a:avLst/>
              <a:gdLst>
                <a:gd name="connsiteX0" fmla="*/ 0 w 235166"/>
                <a:gd name="connsiteY0" fmla="*/ 96830 h 212480"/>
                <a:gd name="connsiteX1" fmla="*/ 4298 w 235166"/>
                <a:gd name="connsiteY1" fmla="*/ 75541 h 212480"/>
                <a:gd name="connsiteX2" fmla="*/ 118262 w 235166"/>
                <a:gd name="connsiteY2" fmla="*/ 0 h 212480"/>
                <a:gd name="connsiteX3" fmla="*/ 232226 w 235166"/>
                <a:gd name="connsiteY3" fmla="*/ 75541 h 212480"/>
                <a:gd name="connsiteX4" fmla="*/ 235166 w 235166"/>
                <a:gd name="connsiteY4" fmla="*/ 90103 h 212480"/>
                <a:gd name="connsiteX5" fmla="*/ 214379 w 235166"/>
                <a:gd name="connsiteY5" fmla="*/ 103195 h 212480"/>
                <a:gd name="connsiteX6" fmla="*/ 122999 w 235166"/>
                <a:gd name="connsiteY6" fmla="*/ 194619 h 212480"/>
                <a:gd name="connsiteX7" fmla="*/ 110554 w 235166"/>
                <a:gd name="connsiteY7" fmla="*/ 212480 h 212480"/>
                <a:gd name="connsiteX8" fmla="*/ 81257 w 235166"/>
                <a:gd name="connsiteY8" fmla="*/ 172436 h 21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166" h="212480">
                  <a:moveTo>
                    <a:pt x="0" y="96830"/>
                  </a:moveTo>
                  <a:lnTo>
                    <a:pt x="4298" y="75541"/>
                  </a:lnTo>
                  <a:cubicBezTo>
                    <a:pt x="23074" y="31148"/>
                    <a:pt x="67030" y="0"/>
                    <a:pt x="118262" y="0"/>
                  </a:cubicBezTo>
                  <a:cubicBezTo>
                    <a:pt x="169494" y="0"/>
                    <a:pt x="213450" y="31148"/>
                    <a:pt x="232226" y="75541"/>
                  </a:cubicBezTo>
                  <a:lnTo>
                    <a:pt x="235166" y="90103"/>
                  </a:lnTo>
                  <a:lnTo>
                    <a:pt x="214379" y="103195"/>
                  </a:lnTo>
                  <a:cubicBezTo>
                    <a:pt x="181066" y="129911"/>
                    <a:pt x="150426" y="160589"/>
                    <a:pt x="122999" y="194619"/>
                  </a:cubicBezTo>
                  <a:lnTo>
                    <a:pt x="110554" y="212480"/>
                  </a:lnTo>
                  <a:lnTo>
                    <a:pt x="81257" y="17243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2EDE81D6-3418-41E8-ACDE-545E2DA7C43A}"/>
              </a:ext>
            </a:extLst>
          </p:cNvPr>
          <p:cNvGrpSpPr/>
          <p:nvPr/>
        </p:nvGrpSpPr>
        <p:grpSpPr>
          <a:xfrm>
            <a:off x="7199699" y="895518"/>
            <a:ext cx="1433631" cy="2604274"/>
            <a:chOff x="3110873" y="-3643692"/>
            <a:chExt cx="2624139" cy="4766902"/>
          </a:xfrm>
        </p:grpSpPr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89C12987-5557-412E-BCEE-4C06ED8B246C}"/>
                </a:ext>
              </a:extLst>
            </p:cNvPr>
            <p:cNvGrpSpPr/>
            <p:nvPr/>
          </p:nvGrpSpPr>
          <p:grpSpPr>
            <a:xfrm>
              <a:off x="3110873" y="-3643692"/>
              <a:ext cx="1779116" cy="4137174"/>
              <a:chOff x="-7195657" y="814389"/>
              <a:chExt cx="1779116" cy="4137174"/>
            </a:xfrm>
            <a:solidFill>
              <a:srgbClr val="FFC000"/>
            </a:solidFill>
          </p:grpSpPr>
          <p:sp>
            <p:nvSpPr>
              <p:cNvPr id="349" name="四角形: 上の 2 つの角を丸める 348">
                <a:extLst>
                  <a:ext uri="{FF2B5EF4-FFF2-40B4-BE49-F238E27FC236}">
                    <a16:creationId xmlns:a16="http://schemas.microsoft.com/office/drawing/2014/main" id="{861B622B-B74B-415B-A4BF-A713A12C99A5}"/>
                  </a:ext>
                </a:extLst>
              </p:cNvPr>
              <p:cNvSpPr/>
              <p:nvPr/>
            </p:nvSpPr>
            <p:spPr>
              <a:xfrm>
                <a:off x="-7195657" y="814389"/>
                <a:ext cx="1777423" cy="409262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D20C32F4-5422-4B29-86A4-47232569D29E}"/>
                  </a:ext>
                </a:extLst>
              </p:cNvPr>
              <p:cNvSpPr/>
              <p:nvPr/>
            </p:nvSpPr>
            <p:spPr>
              <a:xfrm>
                <a:off x="-7193965" y="814389"/>
                <a:ext cx="934851" cy="4137174"/>
              </a:xfrm>
              <a:custGeom>
                <a:avLst/>
                <a:gdLst>
                  <a:gd name="connsiteX0" fmla="*/ 888712 w 934851"/>
                  <a:gd name="connsiteY0" fmla="*/ 0 h 4137174"/>
                  <a:gd name="connsiteX1" fmla="*/ 934851 w 934851"/>
                  <a:gd name="connsiteY1" fmla="*/ 2330 h 4137174"/>
                  <a:gd name="connsiteX2" fmla="*/ 890125 w 934851"/>
                  <a:gd name="connsiteY2" fmla="*/ 4588 h 4137174"/>
                  <a:gd name="connsiteX3" fmla="*/ 92279 w 934851"/>
                  <a:gd name="connsiteY3" fmla="*/ 888712 h 4137174"/>
                  <a:gd name="connsiteX4" fmla="*/ 92279 w 934851"/>
                  <a:gd name="connsiteY4" fmla="*/ 4137174 h 4137174"/>
                  <a:gd name="connsiteX5" fmla="*/ 0 w 934851"/>
                  <a:gd name="connsiteY5" fmla="*/ 4137174 h 4137174"/>
                  <a:gd name="connsiteX6" fmla="*/ 0 w 934851"/>
                  <a:gd name="connsiteY6" fmla="*/ 888712 h 4137174"/>
                  <a:gd name="connsiteX7" fmla="*/ 888712 w 934851"/>
                  <a:gd name="connsiteY7" fmla="*/ 0 h 413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4851" h="4137174">
                    <a:moveTo>
                      <a:pt x="888712" y="0"/>
                    </a:moveTo>
                    <a:lnTo>
                      <a:pt x="934851" y="2330"/>
                    </a:lnTo>
                    <a:lnTo>
                      <a:pt x="890125" y="4588"/>
                    </a:lnTo>
                    <a:cubicBezTo>
                      <a:pt x="441987" y="50099"/>
                      <a:pt x="92279" y="428566"/>
                      <a:pt x="92279" y="888712"/>
                    </a:cubicBezTo>
                    <a:lnTo>
                      <a:pt x="92279" y="4137174"/>
                    </a:lnTo>
                    <a:lnTo>
                      <a:pt x="0" y="4137174"/>
                    </a:lnTo>
                    <a:lnTo>
                      <a:pt x="0" y="888712"/>
                    </a:lnTo>
                    <a:cubicBezTo>
                      <a:pt x="0" y="397890"/>
                      <a:pt x="397890" y="0"/>
                      <a:pt x="888712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1EEC635B-F9BF-4BBB-951A-C178D8D5FA31}"/>
                  </a:ext>
                </a:extLst>
              </p:cNvPr>
              <p:cNvSpPr/>
              <p:nvPr/>
            </p:nvSpPr>
            <p:spPr>
              <a:xfrm>
                <a:off x="-7009407" y="819193"/>
                <a:ext cx="842572" cy="4132370"/>
              </a:xfrm>
              <a:custGeom>
                <a:avLst/>
                <a:gdLst>
                  <a:gd name="connsiteX0" fmla="*/ 796433 w 842572"/>
                  <a:gd name="connsiteY0" fmla="*/ 0 h 4132370"/>
                  <a:gd name="connsiteX1" fmla="*/ 842572 w 842572"/>
                  <a:gd name="connsiteY1" fmla="*/ 7041 h 4132370"/>
                  <a:gd name="connsiteX2" fmla="*/ 801885 w 842572"/>
                  <a:gd name="connsiteY2" fmla="*/ 13251 h 4132370"/>
                  <a:gd name="connsiteX3" fmla="*/ 92279 w 842572"/>
                  <a:gd name="connsiteY3" fmla="*/ 883908 h 4132370"/>
                  <a:gd name="connsiteX4" fmla="*/ 92279 w 842572"/>
                  <a:gd name="connsiteY4" fmla="*/ 4132370 h 4132370"/>
                  <a:gd name="connsiteX5" fmla="*/ 0 w 842572"/>
                  <a:gd name="connsiteY5" fmla="*/ 4132370 h 4132370"/>
                  <a:gd name="connsiteX6" fmla="*/ 0 w 842572"/>
                  <a:gd name="connsiteY6" fmla="*/ 883908 h 4132370"/>
                  <a:gd name="connsiteX7" fmla="*/ 709606 w 842572"/>
                  <a:gd name="connsiteY7" fmla="*/ 13251 h 4132370"/>
                  <a:gd name="connsiteX8" fmla="*/ 796433 w 842572"/>
                  <a:gd name="connsiteY8" fmla="*/ 0 h 413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2572" h="4132370">
                    <a:moveTo>
                      <a:pt x="796433" y="0"/>
                    </a:moveTo>
                    <a:lnTo>
                      <a:pt x="842572" y="7041"/>
                    </a:lnTo>
                    <a:lnTo>
                      <a:pt x="801885" y="13251"/>
                    </a:lnTo>
                    <a:cubicBezTo>
                      <a:pt x="396913" y="96121"/>
                      <a:pt x="92279" y="454439"/>
                      <a:pt x="92279" y="883908"/>
                    </a:cubicBezTo>
                    <a:lnTo>
                      <a:pt x="92279" y="4132370"/>
                    </a:lnTo>
                    <a:lnTo>
                      <a:pt x="0" y="4132370"/>
                    </a:lnTo>
                    <a:lnTo>
                      <a:pt x="0" y="883908"/>
                    </a:lnTo>
                    <a:cubicBezTo>
                      <a:pt x="0" y="454439"/>
                      <a:pt x="304634" y="96121"/>
                      <a:pt x="709606" y="13251"/>
                    </a:cubicBezTo>
                    <a:lnTo>
                      <a:pt x="796433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5EC03363-CA11-4746-B3F1-6E8D0A81D9D5}"/>
                  </a:ext>
                </a:extLst>
              </p:cNvPr>
              <p:cNvSpPr/>
              <p:nvPr/>
            </p:nvSpPr>
            <p:spPr>
              <a:xfrm>
                <a:off x="-6824849" y="833846"/>
                <a:ext cx="750293" cy="4117717"/>
              </a:xfrm>
              <a:custGeom>
                <a:avLst/>
                <a:gdLst>
                  <a:gd name="connsiteX0" fmla="*/ 704154 w 750293"/>
                  <a:gd name="connsiteY0" fmla="*/ 0 h 4117717"/>
                  <a:gd name="connsiteX1" fmla="*/ 750293 w 750293"/>
                  <a:gd name="connsiteY1" fmla="*/ 11864 h 4117717"/>
                  <a:gd name="connsiteX2" fmla="*/ 716715 w 750293"/>
                  <a:gd name="connsiteY2" fmla="*/ 20498 h 4117717"/>
                  <a:gd name="connsiteX3" fmla="*/ 92279 w 750293"/>
                  <a:gd name="connsiteY3" fmla="*/ 869255 h 4117717"/>
                  <a:gd name="connsiteX4" fmla="*/ 92279 w 750293"/>
                  <a:gd name="connsiteY4" fmla="*/ 4117717 h 4117717"/>
                  <a:gd name="connsiteX5" fmla="*/ 0 w 750293"/>
                  <a:gd name="connsiteY5" fmla="*/ 4117717 h 4117717"/>
                  <a:gd name="connsiteX6" fmla="*/ 0 w 750293"/>
                  <a:gd name="connsiteY6" fmla="*/ 869255 h 4117717"/>
                  <a:gd name="connsiteX7" fmla="*/ 624436 w 750293"/>
                  <a:gd name="connsiteY7" fmla="*/ 20498 h 4117717"/>
                  <a:gd name="connsiteX8" fmla="*/ 704154 w 750293"/>
                  <a:gd name="connsiteY8" fmla="*/ 0 h 411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0293" h="4117717">
                    <a:moveTo>
                      <a:pt x="704154" y="0"/>
                    </a:moveTo>
                    <a:lnTo>
                      <a:pt x="750293" y="11864"/>
                    </a:lnTo>
                    <a:lnTo>
                      <a:pt x="716715" y="20498"/>
                    </a:lnTo>
                    <a:cubicBezTo>
                      <a:pt x="354948" y="133019"/>
                      <a:pt x="92279" y="470462"/>
                      <a:pt x="92279" y="869255"/>
                    </a:cubicBezTo>
                    <a:lnTo>
                      <a:pt x="92279" y="4117717"/>
                    </a:lnTo>
                    <a:lnTo>
                      <a:pt x="0" y="4117717"/>
                    </a:lnTo>
                    <a:lnTo>
                      <a:pt x="0" y="869255"/>
                    </a:lnTo>
                    <a:cubicBezTo>
                      <a:pt x="0" y="470462"/>
                      <a:pt x="262669" y="133019"/>
                      <a:pt x="624436" y="20498"/>
                    </a:cubicBezTo>
                    <a:lnTo>
                      <a:pt x="704154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47DB5E08-2BCF-47A6-A4FB-2651DDA28149}"/>
                  </a:ext>
                </a:extLst>
              </p:cNvPr>
              <p:cNvSpPr/>
              <p:nvPr/>
            </p:nvSpPr>
            <p:spPr>
              <a:xfrm>
                <a:off x="-6640291" y="858941"/>
                <a:ext cx="658014" cy="4092622"/>
              </a:xfrm>
              <a:custGeom>
                <a:avLst/>
                <a:gdLst>
                  <a:gd name="connsiteX0" fmla="*/ 611875 w 658014"/>
                  <a:gd name="connsiteY0" fmla="*/ 0 h 4092622"/>
                  <a:gd name="connsiteX1" fmla="*/ 658014 w 658014"/>
                  <a:gd name="connsiteY1" fmla="*/ 16887 h 4092622"/>
                  <a:gd name="connsiteX2" fmla="*/ 635064 w 658014"/>
                  <a:gd name="connsiteY2" fmla="*/ 25287 h 4092622"/>
                  <a:gd name="connsiteX3" fmla="*/ 92279 w 658014"/>
                  <a:gd name="connsiteY3" fmla="*/ 844160 h 4092622"/>
                  <a:gd name="connsiteX4" fmla="*/ 92279 w 658014"/>
                  <a:gd name="connsiteY4" fmla="*/ 4092622 h 4092622"/>
                  <a:gd name="connsiteX5" fmla="*/ 0 w 658014"/>
                  <a:gd name="connsiteY5" fmla="*/ 4092622 h 4092622"/>
                  <a:gd name="connsiteX6" fmla="*/ 0 w 658014"/>
                  <a:gd name="connsiteY6" fmla="*/ 844160 h 4092622"/>
                  <a:gd name="connsiteX7" fmla="*/ 542785 w 658014"/>
                  <a:gd name="connsiteY7" fmla="*/ 25287 h 4092622"/>
                  <a:gd name="connsiteX8" fmla="*/ 611875 w 658014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8014" h="4092622">
                    <a:moveTo>
                      <a:pt x="611875" y="0"/>
                    </a:moveTo>
                    <a:lnTo>
                      <a:pt x="658014" y="16887"/>
                    </a:lnTo>
                    <a:lnTo>
                      <a:pt x="635064" y="25287"/>
                    </a:lnTo>
                    <a:cubicBezTo>
                      <a:pt x="316092" y="160201"/>
                      <a:pt x="92279" y="476044"/>
                      <a:pt x="92279" y="844160"/>
                    </a:cubicBezTo>
                    <a:lnTo>
                      <a:pt x="92279" y="4092622"/>
                    </a:lnTo>
                    <a:lnTo>
                      <a:pt x="0" y="4092622"/>
                    </a:lnTo>
                    <a:lnTo>
                      <a:pt x="0" y="844160"/>
                    </a:lnTo>
                    <a:cubicBezTo>
                      <a:pt x="0" y="476044"/>
                      <a:pt x="223813" y="160201"/>
                      <a:pt x="542785" y="25287"/>
                    </a:cubicBezTo>
                    <a:lnTo>
                      <a:pt x="611875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D697CBE5-72BF-4EC5-A675-2293FDFCAC5D}"/>
                  </a:ext>
                </a:extLst>
              </p:cNvPr>
              <p:cNvSpPr/>
              <p:nvPr/>
            </p:nvSpPr>
            <p:spPr>
              <a:xfrm>
                <a:off x="-6455733" y="895399"/>
                <a:ext cx="565735" cy="4056164"/>
              </a:xfrm>
              <a:custGeom>
                <a:avLst/>
                <a:gdLst>
                  <a:gd name="connsiteX0" fmla="*/ 519596 w 565735"/>
                  <a:gd name="connsiteY0" fmla="*/ 0 h 4056164"/>
                  <a:gd name="connsiteX1" fmla="*/ 565735 w 565735"/>
                  <a:gd name="connsiteY1" fmla="*/ 22227 h 4056164"/>
                  <a:gd name="connsiteX2" fmla="*/ 557378 w 565735"/>
                  <a:gd name="connsiteY2" fmla="*/ 26253 h 4056164"/>
                  <a:gd name="connsiteX3" fmla="*/ 92279 w 565735"/>
                  <a:gd name="connsiteY3" fmla="*/ 807702 h 4056164"/>
                  <a:gd name="connsiteX4" fmla="*/ 92279 w 565735"/>
                  <a:gd name="connsiteY4" fmla="*/ 4056164 h 4056164"/>
                  <a:gd name="connsiteX5" fmla="*/ 0 w 565735"/>
                  <a:gd name="connsiteY5" fmla="*/ 4056164 h 4056164"/>
                  <a:gd name="connsiteX6" fmla="*/ 0 w 565735"/>
                  <a:gd name="connsiteY6" fmla="*/ 807702 h 4056164"/>
                  <a:gd name="connsiteX7" fmla="*/ 465099 w 565735"/>
                  <a:gd name="connsiteY7" fmla="*/ 26253 h 4056164"/>
                  <a:gd name="connsiteX8" fmla="*/ 519596 w 565735"/>
                  <a:gd name="connsiteY8" fmla="*/ 0 h 405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735" h="4056164">
                    <a:moveTo>
                      <a:pt x="519596" y="0"/>
                    </a:moveTo>
                    <a:lnTo>
                      <a:pt x="565735" y="22227"/>
                    </a:lnTo>
                    <a:lnTo>
                      <a:pt x="557378" y="26253"/>
                    </a:lnTo>
                    <a:cubicBezTo>
                      <a:pt x="280344" y="176747"/>
                      <a:pt x="92279" y="470262"/>
                      <a:pt x="92279" y="807702"/>
                    </a:cubicBezTo>
                    <a:lnTo>
                      <a:pt x="92279" y="4056164"/>
                    </a:lnTo>
                    <a:lnTo>
                      <a:pt x="0" y="4056164"/>
                    </a:lnTo>
                    <a:lnTo>
                      <a:pt x="0" y="807702"/>
                    </a:lnTo>
                    <a:cubicBezTo>
                      <a:pt x="0" y="470262"/>
                      <a:pt x="188065" y="176747"/>
                      <a:pt x="465099" y="26253"/>
                    </a:cubicBezTo>
                    <a:lnTo>
                      <a:pt x="519596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CC034133-42FA-47BC-A812-C57B23BA5FC0}"/>
                  </a:ext>
                </a:extLst>
              </p:cNvPr>
              <p:cNvSpPr/>
              <p:nvPr/>
            </p:nvSpPr>
            <p:spPr>
              <a:xfrm>
                <a:off x="-6271175" y="944605"/>
                <a:ext cx="473456" cy="4006958"/>
              </a:xfrm>
              <a:custGeom>
                <a:avLst/>
                <a:gdLst>
                  <a:gd name="connsiteX0" fmla="*/ 427317 w 473456"/>
                  <a:gd name="connsiteY0" fmla="*/ 0 h 4006958"/>
                  <a:gd name="connsiteX1" fmla="*/ 462809 w 473456"/>
                  <a:gd name="connsiteY1" fmla="*/ 21562 h 4006958"/>
                  <a:gd name="connsiteX2" fmla="*/ 473456 w 473456"/>
                  <a:gd name="connsiteY2" fmla="*/ 30347 h 4006958"/>
                  <a:gd name="connsiteX3" fmla="*/ 352577 w 473456"/>
                  <a:gd name="connsiteY3" fmla="*/ 130082 h 4006958"/>
                  <a:gd name="connsiteX4" fmla="*/ 92279 w 473456"/>
                  <a:gd name="connsiteY4" fmla="*/ 758496 h 4006958"/>
                  <a:gd name="connsiteX5" fmla="*/ 92279 w 473456"/>
                  <a:gd name="connsiteY5" fmla="*/ 4006958 h 4006958"/>
                  <a:gd name="connsiteX6" fmla="*/ 0 w 473456"/>
                  <a:gd name="connsiteY6" fmla="*/ 4006958 h 4006958"/>
                  <a:gd name="connsiteX7" fmla="*/ 0 w 473456"/>
                  <a:gd name="connsiteY7" fmla="*/ 758496 h 4006958"/>
                  <a:gd name="connsiteX8" fmla="*/ 391825 w 473456"/>
                  <a:gd name="connsiteY8" fmla="*/ 21562 h 4006958"/>
                  <a:gd name="connsiteX9" fmla="*/ 427317 w 473456"/>
                  <a:gd name="connsiteY9" fmla="*/ 0 h 400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3456" h="4006958">
                    <a:moveTo>
                      <a:pt x="427317" y="0"/>
                    </a:moveTo>
                    <a:lnTo>
                      <a:pt x="462809" y="21562"/>
                    </a:lnTo>
                    <a:lnTo>
                      <a:pt x="473456" y="30347"/>
                    </a:lnTo>
                    <a:lnTo>
                      <a:pt x="352577" y="130082"/>
                    </a:lnTo>
                    <a:cubicBezTo>
                      <a:pt x="191751" y="290907"/>
                      <a:pt x="92279" y="513085"/>
                      <a:pt x="92279" y="758496"/>
                    </a:cubicBezTo>
                    <a:lnTo>
                      <a:pt x="92279" y="4006958"/>
                    </a:lnTo>
                    <a:lnTo>
                      <a:pt x="0" y="4006958"/>
                    </a:lnTo>
                    <a:lnTo>
                      <a:pt x="0" y="758496"/>
                    </a:lnTo>
                    <a:cubicBezTo>
                      <a:pt x="0" y="451732"/>
                      <a:pt x="155426" y="181270"/>
                      <a:pt x="391825" y="21562"/>
                    </a:cubicBezTo>
                    <a:lnTo>
                      <a:pt x="427317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1AF3981B-D079-4FB8-A4DD-8E06850BAA72}"/>
                  </a:ext>
                </a:extLst>
              </p:cNvPr>
              <p:cNvSpPr/>
              <p:nvPr/>
            </p:nvSpPr>
            <p:spPr>
              <a:xfrm>
                <a:off x="-6086617" y="1013021"/>
                <a:ext cx="381177" cy="3938542"/>
              </a:xfrm>
              <a:custGeom>
                <a:avLst/>
                <a:gdLst>
                  <a:gd name="connsiteX0" fmla="*/ 335038 w 381177"/>
                  <a:gd name="connsiteY0" fmla="*/ 0 h 3938542"/>
                  <a:gd name="connsiteX1" fmla="*/ 381177 w 381177"/>
                  <a:gd name="connsiteY1" fmla="*/ 38068 h 3938542"/>
                  <a:gd name="connsiteX2" fmla="*/ 352577 w 381177"/>
                  <a:gd name="connsiteY2" fmla="*/ 61666 h 3938542"/>
                  <a:gd name="connsiteX3" fmla="*/ 92279 w 381177"/>
                  <a:gd name="connsiteY3" fmla="*/ 690080 h 3938542"/>
                  <a:gd name="connsiteX4" fmla="*/ 92279 w 381177"/>
                  <a:gd name="connsiteY4" fmla="*/ 3938542 h 3938542"/>
                  <a:gd name="connsiteX5" fmla="*/ 0 w 381177"/>
                  <a:gd name="connsiteY5" fmla="*/ 3938542 h 3938542"/>
                  <a:gd name="connsiteX6" fmla="*/ 0 w 381177"/>
                  <a:gd name="connsiteY6" fmla="*/ 690080 h 3938542"/>
                  <a:gd name="connsiteX7" fmla="*/ 260298 w 381177"/>
                  <a:gd name="connsiteY7" fmla="*/ 61666 h 3938542"/>
                  <a:gd name="connsiteX8" fmla="*/ 335038 w 381177"/>
                  <a:gd name="connsiteY8" fmla="*/ 0 h 393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177" h="3938542">
                    <a:moveTo>
                      <a:pt x="335038" y="0"/>
                    </a:moveTo>
                    <a:lnTo>
                      <a:pt x="381177" y="38068"/>
                    </a:lnTo>
                    <a:lnTo>
                      <a:pt x="352577" y="61666"/>
                    </a:lnTo>
                    <a:cubicBezTo>
                      <a:pt x="191751" y="222491"/>
                      <a:pt x="92279" y="444669"/>
                      <a:pt x="92279" y="690080"/>
                    </a:cubicBezTo>
                    <a:lnTo>
                      <a:pt x="92279" y="3938542"/>
                    </a:lnTo>
                    <a:lnTo>
                      <a:pt x="0" y="3938542"/>
                    </a:lnTo>
                    <a:lnTo>
                      <a:pt x="0" y="690080"/>
                    </a:lnTo>
                    <a:cubicBezTo>
                      <a:pt x="0" y="444669"/>
                      <a:pt x="99472" y="222491"/>
                      <a:pt x="260298" y="61666"/>
                    </a:cubicBezTo>
                    <a:lnTo>
                      <a:pt x="335038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0C5F0964-C5C2-4A81-B7BF-84E6297C3DB0}"/>
                  </a:ext>
                </a:extLst>
              </p:cNvPr>
              <p:cNvSpPr/>
              <p:nvPr/>
            </p:nvSpPr>
            <p:spPr>
              <a:xfrm>
                <a:off x="-5902059" y="1095944"/>
                <a:ext cx="288898" cy="3855619"/>
              </a:xfrm>
              <a:custGeom>
                <a:avLst/>
                <a:gdLst>
                  <a:gd name="connsiteX0" fmla="*/ 242759 w 288898"/>
                  <a:gd name="connsiteY0" fmla="*/ 0 h 3855619"/>
                  <a:gd name="connsiteX1" fmla="*/ 288898 w 288898"/>
                  <a:gd name="connsiteY1" fmla="*/ 55922 h 3855619"/>
                  <a:gd name="connsiteX2" fmla="*/ 244057 w 288898"/>
                  <a:gd name="connsiteY2" fmla="*/ 110270 h 3855619"/>
                  <a:gd name="connsiteX3" fmla="*/ 92279 w 288898"/>
                  <a:gd name="connsiteY3" fmla="*/ 607157 h 3855619"/>
                  <a:gd name="connsiteX4" fmla="*/ 92279 w 288898"/>
                  <a:gd name="connsiteY4" fmla="*/ 3855619 h 3855619"/>
                  <a:gd name="connsiteX5" fmla="*/ 0 w 288898"/>
                  <a:gd name="connsiteY5" fmla="*/ 3855619 h 3855619"/>
                  <a:gd name="connsiteX6" fmla="*/ 0 w 288898"/>
                  <a:gd name="connsiteY6" fmla="*/ 607157 h 3855619"/>
                  <a:gd name="connsiteX7" fmla="*/ 151778 w 288898"/>
                  <a:gd name="connsiteY7" fmla="*/ 110270 h 3855619"/>
                  <a:gd name="connsiteX8" fmla="*/ 242759 w 288898"/>
                  <a:gd name="connsiteY8" fmla="*/ 0 h 3855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898" h="3855619">
                    <a:moveTo>
                      <a:pt x="242759" y="0"/>
                    </a:moveTo>
                    <a:lnTo>
                      <a:pt x="288898" y="55922"/>
                    </a:lnTo>
                    <a:lnTo>
                      <a:pt x="244057" y="110270"/>
                    </a:lnTo>
                    <a:cubicBezTo>
                      <a:pt x="148232" y="252109"/>
                      <a:pt x="92279" y="423099"/>
                      <a:pt x="92279" y="607157"/>
                    </a:cubicBezTo>
                    <a:lnTo>
                      <a:pt x="92279" y="3855619"/>
                    </a:lnTo>
                    <a:lnTo>
                      <a:pt x="0" y="3855619"/>
                    </a:lnTo>
                    <a:lnTo>
                      <a:pt x="0" y="607157"/>
                    </a:lnTo>
                    <a:cubicBezTo>
                      <a:pt x="0" y="423099"/>
                      <a:pt x="55953" y="252109"/>
                      <a:pt x="151778" y="110270"/>
                    </a:cubicBezTo>
                    <a:lnTo>
                      <a:pt x="24275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AEAD70DA-A0D5-4E73-909F-F1F4EFCBAD21}"/>
                  </a:ext>
                </a:extLst>
              </p:cNvPr>
              <p:cNvSpPr/>
              <p:nvPr/>
            </p:nvSpPr>
            <p:spPr>
              <a:xfrm>
                <a:off x="-5717501" y="1208351"/>
                <a:ext cx="196620" cy="3743212"/>
              </a:xfrm>
              <a:custGeom>
                <a:avLst/>
                <a:gdLst>
                  <a:gd name="connsiteX0" fmla="*/ 150480 w 196620"/>
                  <a:gd name="connsiteY0" fmla="*/ 0 h 3743212"/>
                  <a:gd name="connsiteX1" fmla="*/ 193697 w 196620"/>
                  <a:gd name="connsiteY1" fmla="*/ 71137 h 3743212"/>
                  <a:gd name="connsiteX2" fmla="*/ 196620 w 196620"/>
                  <a:gd name="connsiteY2" fmla="*/ 77204 h 3743212"/>
                  <a:gd name="connsiteX3" fmla="*/ 162118 w 196620"/>
                  <a:gd name="connsiteY3" fmla="*/ 148823 h 3743212"/>
                  <a:gd name="connsiteX4" fmla="*/ 92279 w 196620"/>
                  <a:gd name="connsiteY4" fmla="*/ 494750 h 3743212"/>
                  <a:gd name="connsiteX5" fmla="*/ 92279 w 196620"/>
                  <a:gd name="connsiteY5" fmla="*/ 3743212 h 3743212"/>
                  <a:gd name="connsiteX6" fmla="*/ 0 w 196620"/>
                  <a:gd name="connsiteY6" fmla="*/ 3743212 h 3743212"/>
                  <a:gd name="connsiteX7" fmla="*/ 0 w 196620"/>
                  <a:gd name="connsiteY7" fmla="*/ 494750 h 3743212"/>
                  <a:gd name="connsiteX8" fmla="*/ 107263 w 196620"/>
                  <a:gd name="connsiteY8" fmla="*/ 71137 h 3743212"/>
                  <a:gd name="connsiteX9" fmla="*/ 150480 w 196620"/>
                  <a:gd name="connsiteY9" fmla="*/ 0 h 3743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620" h="3743212">
                    <a:moveTo>
                      <a:pt x="150480" y="0"/>
                    </a:moveTo>
                    <a:lnTo>
                      <a:pt x="193697" y="71137"/>
                    </a:lnTo>
                    <a:lnTo>
                      <a:pt x="196620" y="77204"/>
                    </a:lnTo>
                    <a:lnTo>
                      <a:pt x="162118" y="148823"/>
                    </a:lnTo>
                    <a:cubicBezTo>
                      <a:pt x="117147" y="255147"/>
                      <a:pt x="92279" y="372045"/>
                      <a:pt x="92279" y="494750"/>
                    </a:cubicBezTo>
                    <a:lnTo>
                      <a:pt x="92279" y="3743212"/>
                    </a:lnTo>
                    <a:lnTo>
                      <a:pt x="0" y="3743212"/>
                    </a:lnTo>
                    <a:lnTo>
                      <a:pt x="0" y="494750"/>
                    </a:lnTo>
                    <a:cubicBezTo>
                      <a:pt x="0" y="341368"/>
                      <a:pt x="38856" y="197062"/>
                      <a:pt x="107263" y="71137"/>
                    </a:cubicBezTo>
                    <a:lnTo>
                      <a:pt x="150480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97A43F29-DB8D-4689-B8B0-52C2D15CE6F8}"/>
                  </a:ext>
                </a:extLst>
              </p:cNvPr>
              <p:cNvSpPr/>
              <p:nvPr/>
            </p:nvSpPr>
            <p:spPr>
              <a:xfrm>
                <a:off x="-5532943" y="1388972"/>
                <a:ext cx="116402" cy="3562591"/>
              </a:xfrm>
              <a:custGeom>
                <a:avLst/>
                <a:gdLst>
                  <a:gd name="connsiteX0" fmla="*/ 58201 w 116402"/>
                  <a:gd name="connsiteY0" fmla="*/ 0 h 3562591"/>
                  <a:gd name="connsiteX1" fmla="*/ 76447 w 116402"/>
                  <a:gd name="connsiteY1" fmla="*/ 49853 h 3562591"/>
                  <a:gd name="connsiteX2" fmla="*/ 116402 w 116402"/>
                  <a:gd name="connsiteY2" fmla="*/ 314129 h 3562591"/>
                  <a:gd name="connsiteX3" fmla="*/ 116401 w 116402"/>
                  <a:gd name="connsiteY3" fmla="*/ 3562591 h 3562591"/>
                  <a:gd name="connsiteX4" fmla="*/ 0 w 116402"/>
                  <a:gd name="connsiteY4" fmla="*/ 3562591 h 3562591"/>
                  <a:gd name="connsiteX5" fmla="*/ 0 w 116402"/>
                  <a:gd name="connsiteY5" fmla="*/ 314129 h 3562591"/>
                  <a:gd name="connsiteX6" fmla="*/ 39955 w 116402"/>
                  <a:gd name="connsiteY6" fmla="*/ 49853 h 3562591"/>
                  <a:gd name="connsiteX7" fmla="*/ 58201 w 116402"/>
                  <a:gd name="connsiteY7" fmla="*/ 0 h 35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02" h="3562591">
                    <a:moveTo>
                      <a:pt x="58201" y="0"/>
                    </a:moveTo>
                    <a:lnTo>
                      <a:pt x="76447" y="49853"/>
                    </a:lnTo>
                    <a:cubicBezTo>
                      <a:pt x="102414" y="133338"/>
                      <a:pt x="116402" y="222100"/>
                      <a:pt x="116402" y="314129"/>
                    </a:cubicBezTo>
                    <a:cubicBezTo>
                      <a:pt x="116402" y="1396950"/>
                      <a:pt x="116401" y="2479770"/>
                      <a:pt x="116401" y="3562591"/>
                    </a:cubicBezTo>
                    <a:lnTo>
                      <a:pt x="0" y="3562591"/>
                    </a:lnTo>
                    <a:lnTo>
                      <a:pt x="0" y="314129"/>
                    </a:lnTo>
                    <a:cubicBezTo>
                      <a:pt x="0" y="222100"/>
                      <a:pt x="13988" y="133338"/>
                      <a:pt x="39955" y="49853"/>
                    </a:cubicBezTo>
                    <a:lnTo>
                      <a:pt x="58201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319B188F-17CC-4431-8928-2524B379281F}"/>
                </a:ext>
              </a:extLst>
            </p:cNvPr>
            <p:cNvSpPr/>
            <p:nvPr/>
          </p:nvSpPr>
          <p:spPr>
            <a:xfrm rot="10800000">
              <a:off x="3563769" y="-592918"/>
              <a:ext cx="1814066" cy="1716128"/>
            </a:xfrm>
            <a:custGeom>
              <a:avLst/>
              <a:gdLst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7120 w 1814066"/>
                <a:gd name="connsiteY0" fmla="*/ 1932202 h 1932202"/>
                <a:gd name="connsiteX1" fmla="*/ 143074 w 1814066"/>
                <a:gd name="connsiteY1" fmla="*/ 1932202 h 1932202"/>
                <a:gd name="connsiteX2" fmla="*/ 186055 w 1814066"/>
                <a:gd name="connsiteY2" fmla="*/ 1298740 h 1932202"/>
                <a:gd name="connsiteX3" fmla="*/ 109608 w 1814066"/>
                <a:gd name="connsiteY3" fmla="*/ 751675 h 1932202"/>
                <a:gd name="connsiteX4" fmla="*/ 3937 w 1814066"/>
                <a:gd name="connsiteY4" fmla="*/ 297983 h 1932202"/>
                <a:gd name="connsiteX5" fmla="*/ 209995 w 1814066"/>
                <a:gd name="connsiteY5" fmla="*/ 560758 h 1932202"/>
                <a:gd name="connsiteX6" fmla="*/ 218863 w 1814066"/>
                <a:gd name="connsiteY6" fmla="*/ 558099 h 1932202"/>
                <a:gd name="connsiteX7" fmla="*/ 188727 w 1814066"/>
                <a:gd name="connsiteY7" fmla="*/ 131287 h 1932202"/>
                <a:gd name="connsiteX8" fmla="*/ 353320 w 1814066"/>
                <a:gd name="connsiteY8" fmla="*/ 517780 h 1932202"/>
                <a:gd name="connsiteX9" fmla="*/ 362186 w 1814066"/>
                <a:gd name="connsiteY9" fmla="*/ 515122 h 1932202"/>
                <a:gd name="connsiteX10" fmla="*/ 423235 w 1814066"/>
                <a:gd name="connsiteY10" fmla="*/ 172250 h 1932202"/>
                <a:gd name="connsiteX11" fmla="*/ 534424 w 1814066"/>
                <a:gd name="connsiteY11" fmla="*/ 624297 h 1932202"/>
                <a:gd name="connsiteX12" fmla="*/ 650473 w 1814066"/>
                <a:gd name="connsiteY12" fmla="*/ 960657 h 1932202"/>
                <a:gd name="connsiteX13" fmla="*/ 687245 w 1814066"/>
                <a:gd name="connsiteY13" fmla="*/ 576342 h 1932202"/>
                <a:gd name="connsiteX14" fmla="*/ 690100 w 1814066"/>
                <a:gd name="connsiteY14" fmla="*/ 107492 h 1932202"/>
                <a:gd name="connsiteX15" fmla="*/ 828366 w 1814066"/>
                <a:gd name="connsiteY15" fmla="*/ 420998 h 1932202"/>
                <a:gd name="connsiteX16" fmla="*/ 837544 w 1814066"/>
                <a:gd name="connsiteY16" fmla="*/ 420998 h 1932202"/>
                <a:gd name="connsiteX17" fmla="*/ 907144 w 1814066"/>
                <a:gd name="connsiteY17" fmla="*/ 0 h 1932202"/>
                <a:gd name="connsiteX18" fmla="*/ 976744 w 1814066"/>
                <a:gd name="connsiteY18" fmla="*/ 420998 h 1932202"/>
                <a:gd name="connsiteX19" fmla="*/ 985925 w 1814066"/>
                <a:gd name="connsiteY19" fmla="*/ 420998 h 1932202"/>
                <a:gd name="connsiteX20" fmla="*/ 1124190 w 1814066"/>
                <a:gd name="connsiteY20" fmla="*/ 107493 h 1932202"/>
                <a:gd name="connsiteX21" fmla="*/ 1127045 w 1814066"/>
                <a:gd name="connsiteY21" fmla="*/ 576333 h 1932202"/>
                <a:gd name="connsiteX22" fmla="*/ 1163818 w 1814066"/>
                <a:gd name="connsiteY22" fmla="*/ 960661 h 1932202"/>
                <a:gd name="connsiteX23" fmla="*/ 1279867 w 1814066"/>
                <a:gd name="connsiteY23" fmla="*/ 624297 h 1932202"/>
                <a:gd name="connsiteX24" fmla="*/ 1391057 w 1814066"/>
                <a:gd name="connsiteY24" fmla="*/ 172250 h 1932202"/>
                <a:gd name="connsiteX25" fmla="*/ 1452106 w 1814066"/>
                <a:gd name="connsiteY25" fmla="*/ 515122 h 1932202"/>
                <a:gd name="connsiteX26" fmla="*/ 1460972 w 1814066"/>
                <a:gd name="connsiteY26" fmla="*/ 517780 h 1932202"/>
                <a:gd name="connsiteX27" fmla="*/ 1625566 w 1814066"/>
                <a:gd name="connsiteY27" fmla="*/ 131287 h 1932202"/>
                <a:gd name="connsiteX28" fmla="*/ 1595429 w 1814066"/>
                <a:gd name="connsiteY28" fmla="*/ 558099 h 1932202"/>
                <a:gd name="connsiteX29" fmla="*/ 1604296 w 1814066"/>
                <a:gd name="connsiteY29" fmla="*/ 560758 h 1932202"/>
                <a:gd name="connsiteX30" fmla="*/ 1810355 w 1814066"/>
                <a:gd name="connsiteY30" fmla="*/ 297984 h 1932202"/>
                <a:gd name="connsiteX31" fmla="*/ 1704684 w 1814066"/>
                <a:gd name="connsiteY31" fmla="*/ 751676 h 1932202"/>
                <a:gd name="connsiteX32" fmla="*/ 1605284 w 1814066"/>
                <a:gd name="connsiteY32" fmla="*/ 1462993 h 1932202"/>
                <a:gd name="connsiteX33" fmla="*/ 1637120 w 1814066"/>
                <a:gd name="connsiteY33" fmla="*/ 1932202 h 1932202"/>
                <a:gd name="connsiteX0" fmla="*/ 1637120 w 1814066"/>
                <a:gd name="connsiteY0" fmla="*/ 1932202 h 1932202"/>
                <a:gd name="connsiteX1" fmla="*/ 143074 w 1814066"/>
                <a:gd name="connsiteY1" fmla="*/ 1932202 h 1932202"/>
                <a:gd name="connsiteX2" fmla="*/ 167005 w 1814066"/>
                <a:gd name="connsiteY2" fmla="*/ 1479715 h 1932202"/>
                <a:gd name="connsiteX3" fmla="*/ 109608 w 1814066"/>
                <a:gd name="connsiteY3" fmla="*/ 751675 h 1932202"/>
                <a:gd name="connsiteX4" fmla="*/ 3937 w 1814066"/>
                <a:gd name="connsiteY4" fmla="*/ 297983 h 1932202"/>
                <a:gd name="connsiteX5" fmla="*/ 209995 w 1814066"/>
                <a:gd name="connsiteY5" fmla="*/ 560758 h 1932202"/>
                <a:gd name="connsiteX6" fmla="*/ 218863 w 1814066"/>
                <a:gd name="connsiteY6" fmla="*/ 558099 h 1932202"/>
                <a:gd name="connsiteX7" fmla="*/ 188727 w 1814066"/>
                <a:gd name="connsiteY7" fmla="*/ 131287 h 1932202"/>
                <a:gd name="connsiteX8" fmla="*/ 353320 w 1814066"/>
                <a:gd name="connsiteY8" fmla="*/ 517780 h 1932202"/>
                <a:gd name="connsiteX9" fmla="*/ 362186 w 1814066"/>
                <a:gd name="connsiteY9" fmla="*/ 515122 h 1932202"/>
                <a:gd name="connsiteX10" fmla="*/ 423235 w 1814066"/>
                <a:gd name="connsiteY10" fmla="*/ 172250 h 1932202"/>
                <a:gd name="connsiteX11" fmla="*/ 534424 w 1814066"/>
                <a:gd name="connsiteY11" fmla="*/ 624297 h 1932202"/>
                <a:gd name="connsiteX12" fmla="*/ 650473 w 1814066"/>
                <a:gd name="connsiteY12" fmla="*/ 960657 h 1932202"/>
                <a:gd name="connsiteX13" fmla="*/ 687245 w 1814066"/>
                <a:gd name="connsiteY13" fmla="*/ 576342 h 1932202"/>
                <a:gd name="connsiteX14" fmla="*/ 690100 w 1814066"/>
                <a:gd name="connsiteY14" fmla="*/ 107492 h 1932202"/>
                <a:gd name="connsiteX15" fmla="*/ 828366 w 1814066"/>
                <a:gd name="connsiteY15" fmla="*/ 420998 h 1932202"/>
                <a:gd name="connsiteX16" fmla="*/ 837544 w 1814066"/>
                <a:gd name="connsiteY16" fmla="*/ 420998 h 1932202"/>
                <a:gd name="connsiteX17" fmla="*/ 907144 w 1814066"/>
                <a:gd name="connsiteY17" fmla="*/ 0 h 1932202"/>
                <a:gd name="connsiteX18" fmla="*/ 976744 w 1814066"/>
                <a:gd name="connsiteY18" fmla="*/ 420998 h 1932202"/>
                <a:gd name="connsiteX19" fmla="*/ 985925 w 1814066"/>
                <a:gd name="connsiteY19" fmla="*/ 420998 h 1932202"/>
                <a:gd name="connsiteX20" fmla="*/ 1124190 w 1814066"/>
                <a:gd name="connsiteY20" fmla="*/ 107493 h 1932202"/>
                <a:gd name="connsiteX21" fmla="*/ 1127045 w 1814066"/>
                <a:gd name="connsiteY21" fmla="*/ 576333 h 1932202"/>
                <a:gd name="connsiteX22" fmla="*/ 1163818 w 1814066"/>
                <a:gd name="connsiteY22" fmla="*/ 960661 h 1932202"/>
                <a:gd name="connsiteX23" fmla="*/ 1279867 w 1814066"/>
                <a:gd name="connsiteY23" fmla="*/ 624297 h 1932202"/>
                <a:gd name="connsiteX24" fmla="*/ 1391057 w 1814066"/>
                <a:gd name="connsiteY24" fmla="*/ 172250 h 1932202"/>
                <a:gd name="connsiteX25" fmla="*/ 1452106 w 1814066"/>
                <a:gd name="connsiteY25" fmla="*/ 515122 h 1932202"/>
                <a:gd name="connsiteX26" fmla="*/ 1460972 w 1814066"/>
                <a:gd name="connsiteY26" fmla="*/ 517780 h 1932202"/>
                <a:gd name="connsiteX27" fmla="*/ 1625566 w 1814066"/>
                <a:gd name="connsiteY27" fmla="*/ 131287 h 1932202"/>
                <a:gd name="connsiteX28" fmla="*/ 1595429 w 1814066"/>
                <a:gd name="connsiteY28" fmla="*/ 558099 h 1932202"/>
                <a:gd name="connsiteX29" fmla="*/ 1604296 w 1814066"/>
                <a:gd name="connsiteY29" fmla="*/ 560758 h 1932202"/>
                <a:gd name="connsiteX30" fmla="*/ 1810355 w 1814066"/>
                <a:gd name="connsiteY30" fmla="*/ 297984 h 1932202"/>
                <a:gd name="connsiteX31" fmla="*/ 1704684 w 1814066"/>
                <a:gd name="connsiteY31" fmla="*/ 751676 h 1932202"/>
                <a:gd name="connsiteX32" fmla="*/ 1605284 w 1814066"/>
                <a:gd name="connsiteY32" fmla="*/ 1462993 h 1932202"/>
                <a:gd name="connsiteX33" fmla="*/ 1637120 w 1814066"/>
                <a:gd name="connsiteY33" fmla="*/ 1932202 h 193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814066" h="1932202">
                  <a:moveTo>
                    <a:pt x="1637120" y="1932202"/>
                  </a:moveTo>
                  <a:lnTo>
                    <a:pt x="143074" y="1932202"/>
                  </a:lnTo>
                  <a:lnTo>
                    <a:pt x="167005" y="1479715"/>
                  </a:lnTo>
                  <a:lnTo>
                    <a:pt x="109608" y="751675"/>
                  </a:lnTo>
                  <a:cubicBezTo>
                    <a:pt x="74384" y="600444"/>
                    <a:pt x="-20370" y="296814"/>
                    <a:pt x="3937" y="297983"/>
                  </a:cubicBezTo>
                  <a:cubicBezTo>
                    <a:pt x="28244" y="299152"/>
                    <a:pt x="141309" y="473166"/>
                    <a:pt x="209995" y="560758"/>
                  </a:cubicBezTo>
                  <a:lnTo>
                    <a:pt x="218863" y="558099"/>
                  </a:lnTo>
                  <a:cubicBezTo>
                    <a:pt x="208818" y="415828"/>
                    <a:pt x="153528" y="133064"/>
                    <a:pt x="188727" y="131287"/>
                  </a:cubicBezTo>
                  <a:cubicBezTo>
                    <a:pt x="223926" y="129510"/>
                    <a:pt x="298456" y="388949"/>
                    <a:pt x="353320" y="517780"/>
                  </a:cubicBezTo>
                  <a:lnTo>
                    <a:pt x="362186" y="515122"/>
                  </a:lnTo>
                  <a:cubicBezTo>
                    <a:pt x="382536" y="400831"/>
                    <a:pt x="398123" y="172241"/>
                    <a:pt x="423235" y="172250"/>
                  </a:cubicBezTo>
                  <a:cubicBezTo>
                    <a:pt x="448347" y="172259"/>
                    <a:pt x="497361" y="473615"/>
                    <a:pt x="534424" y="624297"/>
                  </a:cubicBezTo>
                  <a:cubicBezTo>
                    <a:pt x="573107" y="736417"/>
                    <a:pt x="604647" y="960456"/>
                    <a:pt x="650473" y="960657"/>
                  </a:cubicBezTo>
                  <a:cubicBezTo>
                    <a:pt x="696299" y="960858"/>
                    <a:pt x="674988" y="704447"/>
                    <a:pt x="687245" y="576342"/>
                  </a:cubicBezTo>
                  <a:cubicBezTo>
                    <a:pt x="688197" y="420059"/>
                    <a:pt x="665335" y="111375"/>
                    <a:pt x="690100" y="107492"/>
                  </a:cubicBezTo>
                  <a:cubicBezTo>
                    <a:pt x="714865" y="103609"/>
                    <a:pt x="782277" y="316496"/>
                    <a:pt x="828366" y="420998"/>
                  </a:cubicBezTo>
                  <a:lnTo>
                    <a:pt x="837544" y="420998"/>
                  </a:lnTo>
                  <a:cubicBezTo>
                    <a:pt x="860744" y="280665"/>
                    <a:pt x="872038" y="-161"/>
                    <a:pt x="907144" y="0"/>
                  </a:cubicBezTo>
                  <a:cubicBezTo>
                    <a:pt x="942250" y="161"/>
                    <a:pt x="953544" y="280665"/>
                    <a:pt x="976744" y="420998"/>
                  </a:cubicBezTo>
                  <a:lnTo>
                    <a:pt x="985925" y="420998"/>
                  </a:lnTo>
                  <a:cubicBezTo>
                    <a:pt x="1032013" y="316496"/>
                    <a:pt x="1106677" y="104839"/>
                    <a:pt x="1124190" y="107493"/>
                  </a:cubicBezTo>
                  <a:cubicBezTo>
                    <a:pt x="1141703" y="110147"/>
                    <a:pt x="1126093" y="420053"/>
                    <a:pt x="1127045" y="576333"/>
                  </a:cubicBezTo>
                  <a:cubicBezTo>
                    <a:pt x="1139303" y="704442"/>
                    <a:pt x="1118223" y="958758"/>
                    <a:pt x="1163818" y="960661"/>
                  </a:cubicBezTo>
                  <a:cubicBezTo>
                    <a:pt x="1209413" y="962564"/>
                    <a:pt x="1241184" y="736418"/>
                    <a:pt x="1279867" y="624297"/>
                  </a:cubicBezTo>
                  <a:cubicBezTo>
                    <a:pt x="1316930" y="473615"/>
                    <a:pt x="1363519" y="175295"/>
                    <a:pt x="1391057" y="172250"/>
                  </a:cubicBezTo>
                  <a:cubicBezTo>
                    <a:pt x="1418595" y="169205"/>
                    <a:pt x="1431756" y="400831"/>
                    <a:pt x="1452106" y="515122"/>
                  </a:cubicBezTo>
                  <a:lnTo>
                    <a:pt x="1460972" y="517780"/>
                  </a:lnTo>
                  <a:cubicBezTo>
                    <a:pt x="1515837" y="388949"/>
                    <a:pt x="1604039" y="126768"/>
                    <a:pt x="1625566" y="131287"/>
                  </a:cubicBezTo>
                  <a:cubicBezTo>
                    <a:pt x="1647093" y="135806"/>
                    <a:pt x="1605475" y="415828"/>
                    <a:pt x="1595429" y="558099"/>
                  </a:cubicBezTo>
                  <a:lnTo>
                    <a:pt x="1604296" y="560758"/>
                  </a:lnTo>
                  <a:cubicBezTo>
                    <a:pt x="1672982" y="473167"/>
                    <a:pt x="1786913" y="285563"/>
                    <a:pt x="1810355" y="297984"/>
                  </a:cubicBezTo>
                  <a:cubicBezTo>
                    <a:pt x="1833797" y="310405"/>
                    <a:pt x="1739908" y="600445"/>
                    <a:pt x="1704684" y="751676"/>
                  </a:cubicBezTo>
                  <a:lnTo>
                    <a:pt x="1605284" y="1462993"/>
                  </a:lnTo>
                  <a:lnTo>
                    <a:pt x="1637120" y="1932202"/>
                  </a:lnTo>
                  <a:close/>
                </a:path>
              </a:pathLst>
            </a:cu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bg1">
                  <a:lumMod val="9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D0E6B122-56E0-4C40-B45C-3E645FAE80E6}"/>
                </a:ext>
              </a:extLst>
            </p:cNvPr>
            <p:cNvGrpSpPr/>
            <p:nvPr/>
          </p:nvGrpSpPr>
          <p:grpSpPr>
            <a:xfrm>
              <a:off x="3743376" y="-1830783"/>
              <a:ext cx="1494046" cy="1397396"/>
              <a:chOff x="2049257" y="3350839"/>
              <a:chExt cx="1591091" cy="1795459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305" name="四角形: 上の 2 つの角を丸める 304">
                <a:extLst>
                  <a:ext uri="{FF2B5EF4-FFF2-40B4-BE49-F238E27FC236}">
                    <a16:creationId xmlns:a16="http://schemas.microsoft.com/office/drawing/2014/main" id="{39916BD5-9394-407E-B254-D4F47EEDF1D6}"/>
                  </a:ext>
                </a:extLst>
              </p:cNvPr>
              <p:cNvSpPr/>
              <p:nvPr/>
            </p:nvSpPr>
            <p:spPr>
              <a:xfrm>
                <a:off x="2049257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四角形: 上の 2 つの角を丸める 305">
                <a:extLst>
                  <a:ext uri="{FF2B5EF4-FFF2-40B4-BE49-F238E27FC236}">
                    <a16:creationId xmlns:a16="http://schemas.microsoft.com/office/drawing/2014/main" id="{93954560-BF69-4194-9FC3-2744F8A641C9}"/>
                  </a:ext>
                </a:extLst>
              </p:cNvPr>
              <p:cNvSpPr/>
              <p:nvPr/>
            </p:nvSpPr>
            <p:spPr>
              <a:xfrm>
                <a:off x="2367475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四角形: 上の 2 つの角を丸める 306">
                <a:extLst>
                  <a:ext uri="{FF2B5EF4-FFF2-40B4-BE49-F238E27FC236}">
                    <a16:creationId xmlns:a16="http://schemas.microsoft.com/office/drawing/2014/main" id="{6E64ABBD-F3ED-4A46-9FB9-F03B4ABE57DA}"/>
                  </a:ext>
                </a:extLst>
              </p:cNvPr>
              <p:cNvSpPr/>
              <p:nvPr/>
            </p:nvSpPr>
            <p:spPr>
              <a:xfrm>
                <a:off x="2685693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849C0194-CA3E-43BB-BC95-A24DB8DB86B4}"/>
                  </a:ext>
                </a:extLst>
              </p:cNvPr>
              <p:cNvSpPr/>
              <p:nvPr/>
            </p:nvSpPr>
            <p:spPr>
              <a:xfrm>
                <a:off x="3003911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四角形: 上の 2 つの角を丸める 308">
                <a:extLst>
                  <a:ext uri="{FF2B5EF4-FFF2-40B4-BE49-F238E27FC236}">
                    <a16:creationId xmlns:a16="http://schemas.microsoft.com/office/drawing/2014/main" id="{AF06F5C7-8889-40AC-A491-935B5C5A97DA}"/>
                  </a:ext>
                </a:extLst>
              </p:cNvPr>
              <p:cNvSpPr/>
              <p:nvPr/>
            </p:nvSpPr>
            <p:spPr>
              <a:xfrm>
                <a:off x="3322129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A1F5D85F-3B0D-4B9D-A041-9C87C733F121}"/>
                  </a:ext>
                </a:extLst>
              </p:cNvPr>
              <p:cNvSpPr/>
              <p:nvPr/>
            </p:nvSpPr>
            <p:spPr>
              <a:xfrm>
                <a:off x="2049258" y="45806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90A3340E-ACDE-4CDC-BD5E-56EF46FE9954}"/>
                  </a:ext>
                </a:extLst>
              </p:cNvPr>
              <p:cNvSpPr/>
              <p:nvPr/>
            </p:nvSpPr>
            <p:spPr>
              <a:xfrm>
                <a:off x="2208366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四角形: 上の 2 つの角を丸める 311">
                <a:extLst>
                  <a:ext uri="{FF2B5EF4-FFF2-40B4-BE49-F238E27FC236}">
                    <a16:creationId xmlns:a16="http://schemas.microsoft.com/office/drawing/2014/main" id="{3288B1DE-9359-4E83-8AD3-B78CE6A6D3C4}"/>
                  </a:ext>
                </a:extLst>
              </p:cNvPr>
              <p:cNvSpPr/>
              <p:nvPr/>
            </p:nvSpPr>
            <p:spPr>
              <a:xfrm>
                <a:off x="2526584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923D87AD-612D-4F02-B482-588045EB1823}"/>
                  </a:ext>
                </a:extLst>
              </p:cNvPr>
              <p:cNvSpPr/>
              <p:nvPr/>
            </p:nvSpPr>
            <p:spPr>
              <a:xfrm>
                <a:off x="2844802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四角形: 上の 2 つの角を丸める 313">
                <a:extLst>
                  <a:ext uri="{FF2B5EF4-FFF2-40B4-BE49-F238E27FC236}">
                    <a16:creationId xmlns:a16="http://schemas.microsoft.com/office/drawing/2014/main" id="{3FB941C6-CBA1-4DC5-B6C3-5C3BD58830BB}"/>
                  </a:ext>
                </a:extLst>
              </p:cNvPr>
              <p:cNvSpPr/>
              <p:nvPr/>
            </p:nvSpPr>
            <p:spPr>
              <a:xfrm>
                <a:off x="3163020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665CA6A0-E5A8-4656-A5DB-75FB1941B3C9}"/>
                  </a:ext>
                </a:extLst>
              </p:cNvPr>
              <p:cNvSpPr/>
              <p:nvPr/>
            </p:nvSpPr>
            <p:spPr>
              <a:xfrm>
                <a:off x="3481239" y="45806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EE1D5E54-AC40-4BC0-B7A5-67EB22213A8D}"/>
                  </a:ext>
                </a:extLst>
              </p:cNvPr>
              <p:cNvSpPr/>
              <p:nvPr/>
            </p:nvSpPr>
            <p:spPr>
              <a:xfrm>
                <a:off x="2049257" y="4375714"/>
                <a:ext cx="318218" cy="360634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四角形: 上の 2 つの角を丸める 316">
                <a:extLst>
                  <a:ext uri="{FF2B5EF4-FFF2-40B4-BE49-F238E27FC236}">
                    <a16:creationId xmlns:a16="http://schemas.microsoft.com/office/drawing/2014/main" id="{81EC8FDC-778A-435E-A6E4-1874558BE30F}"/>
                  </a:ext>
                </a:extLst>
              </p:cNvPr>
              <p:cNvSpPr/>
              <p:nvPr/>
            </p:nvSpPr>
            <p:spPr>
              <a:xfrm>
                <a:off x="2367475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四角形: 上の 2 つの角を丸める 317">
                <a:extLst>
                  <a:ext uri="{FF2B5EF4-FFF2-40B4-BE49-F238E27FC236}">
                    <a16:creationId xmlns:a16="http://schemas.microsoft.com/office/drawing/2014/main" id="{D24C894F-F563-41EB-AD78-C243503FE4AD}"/>
                  </a:ext>
                </a:extLst>
              </p:cNvPr>
              <p:cNvSpPr/>
              <p:nvPr/>
            </p:nvSpPr>
            <p:spPr>
              <a:xfrm>
                <a:off x="2685693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四角形: 上の 2 つの角を丸める 318">
                <a:extLst>
                  <a:ext uri="{FF2B5EF4-FFF2-40B4-BE49-F238E27FC236}">
                    <a16:creationId xmlns:a16="http://schemas.microsoft.com/office/drawing/2014/main" id="{C2911A37-2834-4E62-8747-9CB66EC1C1F8}"/>
                  </a:ext>
                </a:extLst>
              </p:cNvPr>
              <p:cNvSpPr/>
              <p:nvPr/>
            </p:nvSpPr>
            <p:spPr>
              <a:xfrm>
                <a:off x="3003911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四角形: 上の 2 つの角を丸める 319">
                <a:extLst>
                  <a:ext uri="{FF2B5EF4-FFF2-40B4-BE49-F238E27FC236}">
                    <a16:creationId xmlns:a16="http://schemas.microsoft.com/office/drawing/2014/main" id="{77884B48-D250-4D51-B3DE-1532D340561C}"/>
                  </a:ext>
                </a:extLst>
              </p:cNvPr>
              <p:cNvSpPr/>
              <p:nvPr/>
            </p:nvSpPr>
            <p:spPr>
              <a:xfrm>
                <a:off x="3322129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FD0BE8CE-C823-45DB-9B62-B5C897287BDB}"/>
                  </a:ext>
                </a:extLst>
              </p:cNvPr>
              <p:cNvSpPr/>
              <p:nvPr/>
            </p:nvSpPr>
            <p:spPr>
              <a:xfrm>
                <a:off x="2049258" y="41707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四角形: 上の 2 つの角を丸める 321">
                <a:extLst>
                  <a:ext uri="{FF2B5EF4-FFF2-40B4-BE49-F238E27FC236}">
                    <a16:creationId xmlns:a16="http://schemas.microsoft.com/office/drawing/2014/main" id="{20BD5433-EC6E-4ABB-8E00-57ECEE2D1CA4}"/>
                  </a:ext>
                </a:extLst>
              </p:cNvPr>
              <p:cNvSpPr/>
              <p:nvPr/>
            </p:nvSpPr>
            <p:spPr>
              <a:xfrm>
                <a:off x="2208366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四角形: 上の 2 つの角を丸める 322">
                <a:extLst>
                  <a:ext uri="{FF2B5EF4-FFF2-40B4-BE49-F238E27FC236}">
                    <a16:creationId xmlns:a16="http://schemas.microsoft.com/office/drawing/2014/main" id="{9D3A8A7C-1635-4C59-B95A-6CE1E18BC53F}"/>
                  </a:ext>
                </a:extLst>
              </p:cNvPr>
              <p:cNvSpPr/>
              <p:nvPr/>
            </p:nvSpPr>
            <p:spPr>
              <a:xfrm>
                <a:off x="2526584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四角形: 上の 2 つの角を丸める 323">
                <a:extLst>
                  <a:ext uri="{FF2B5EF4-FFF2-40B4-BE49-F238E27FC236}">
                    <a16:creationId xmlns:a16="http://schemas.microsoft.com/office/drawing/2014/main" id="{7C5BD48B-C911-4AF3-91C0-12E7341A7490}"/>
                  </a:ext>
                </a:extLst>
              </p:cNvPr>
              <p:cNvSpPr/>
              <p:nvPr/>
            </p:nvSpPr>
            <p:spPr>
              <a:xfrm>
                <a:off x="2844802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四角形: 上の 2 つの角を丸める 324">
                <a:extLst>
                  <a:ext uri="{FF2B5EF4-FFF2-40B4-BE49-F238E27FC236}">
                    <a16:creationId xmlns:a16="http://schemas.microsoft.com/office/drawing/2014/main" id="{5E3B71BA-DDCA-44A8-86B9-CB32DFBB72F1}"/>
                  </a:ext>
                </a:extLst>
              </p:cNvPr>
              <p:cNvSpPr/>
              <p:nvPr/>
            </p:nvSpPr>
            <p:spPr>
              <a:xfrm>
                <a:off x="3163020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26E74ADA-2A96-4E91-967E-735490F4ADD4}"/>
                  </a:ext>
                </a:extLst>
              </p:cNvPr>
              <p:cNvSpPr/>
              <p:nvPr/>
            </p:nvSpPr>
            <p:spPr>
              <a:xfrm>
                <a:off x="3481239" y="41707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四角形: 上の 2 つの角を丸める 326">
                <a:extLst>
                  <a:ext uri="{FF2B5EF4-FFF2-40B4-BE49-F238E27FC236}">
                    <a16:creationId xmlns:a16="http://schemas.microsoft.com/office/drawing/2014/main" id="{21190C19-4C33-495A-B96A-9D25D914351F}"/>
                  </a:ext>
                </a:extLst>
              </p:cNvPr>
              <p:cNvSpPr/>
              <p:nvPr/>
            </p:nvSpPr>
            <p:spPr>
              <a:xfrm>
                <a:off x="2049257" y="396576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四角形: 上の 2 つの角を丸める 327">
                <a:extLst>
                  <a:ext uri="{FF2B5EF4-FFF2-40B4-BE49-F238E27FC236}">
                    <a16:creationId xmlns:a16="http://schemas.microsoft.com/office/drawing/2014/main" id="{E06BC5FF-06BA-43DE-BAC1-AA5ADBDC3913}"/>
                  </a:ext>
                </a:extLst>
              </p:cNvPr>
              <p:cNvSpPr/>
              <p:nvPr/>
            </p:nvSpPr>
            <p:spPr>
              <a:xfrm>
                <a:off x="2367475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四角形: 上の 2 つの角を丸める 328">
                <a:extLst>
                  <a:ext uri="{FF2B5EF4-FFF2-40B4-BE49-F238E27FC236}">
                    <a16:creationId xmlns:a16="http://schemas.microsoft.com/office/drawing/2014/main" id="{5CF0458C-22DE-41F4-9511-8B3177F1D99A}"/>
                  </a:ext>
                </a:extLst>
              </p:cNvPr>
              <p:cNvSpPr/>
              <p:nvPr/>
            </p:nvSpPr>
            <p:spPr>
              <a:xfrm>
                <a:off x="2685693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四角形: 上の 2 つの角を丸める 329">
                <a:extLst>
                  <a:ext uri="{FF2B5EF4-FFF2-40B4-BE49-F238E27FC236}">
                    <a16:creationId xmlns:a16="http://schemas.microsoft.com/office/drawing/2014/main" id="{098725A4-C8AA-4595-A9FF-BDBED8AA6512}"/>
                  </a:ext>
                </a:extLst>
              </p:cNvPr>
              <p:cNvSpPr/>
              <p:nvPr/>
            </p:nvSpPr>
            <p:spPr>
              <a:xfrm>
                <a:off x="3003911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四角形: 上の 2 つの角を丸める 330">
                <a:extLst>
                  <a:ext uri="{FF2B5EF4-FFF2-40B4-BE49-F238E27FC236}">
                    <a16:creationId xmlns:a16="http://schemas.microsoft.com/office/drawing/2014/main" id="{5CDC4CDE-D161-4DBA-BF75-2511210FEDAE}"/>
                  </a:ext>
                </a:extLst>
              </p:cNvPr>
              <p:cNvSpPr/>
              <p:nvPr/>
            </p:nvSpPr>
            <p:spPr>
              <a:xfrm>
                <a:off x="3322129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A847A7AC-970C-4D6A-82C7-EC1BFD931338}"/>
                  </a:ext>
                </a:extLst>
              </p:cNvPr>
              <p:cNvSpPr/>
              <p:nvPr/>
            </p:nvSpPr>
            <p:spPr>
              <a:xfrm>
                <a:off x="2049258" y="37607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四角形: 上の 2 つの角を丸める 332">
                <a:extLst>
                  <a:ext uri="{FF2B5EF4-FFF2-40B4-BE49-F238E27FC236}">
                    <a16:creationId xmlns:a16="http://schemas.microsoft.com/office/drawing/2014/main" id="{C777F3CC-2829-4DF2-BDDE-04EE79F21CDC}"/>
                  </a:ext>
                </a:extLst>
              </p:cNvPr>
              <p:cNvSpPr/>
              <p:nvPr/>
            </p:nvSpPr>
            <p:spPr>
              <a:xfrm>
                <a:off x="2208366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四角形: 上の 2 つの角を丸める 333">
                <a:extLst>
                  <a:ext uri="{FF2B5EF4-FFF2-40B4-BE49-F238E27FC236}">
                    <a16:creationId xmlns:a16="http://schemas.microsoft.com/office/drawing/2014/main" id="{6F08E99E-9FA8-44D0-AA47-897AFF8CF15A}"/>
                  </a:ext>
                </a:extLst>
              </p:cNvPr>
              <p:cNvSpPr/>
              <p:nvPr/>
            </p:nvSpPr>
            <p:spPr>
              <a:xfrm>
                <a:off x="2526584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四角形: 上の 2 つの角を丸める 334">
                <a:extLst>
                  <a:ext uri="{FF2B5EF4-FFF2-40B4-BE49-F238E27FC236}">
                    <a16:creationId xmlns:a16="http://schemas.microsoft.com/office/drawing/2014/main" id="{836CE9BD-634D-437C-A7B5-8192B1E432D3}"/>
                  </a:ext>
                </a:extLst>
              </p:cNvPr>
              <p:cNvSpPr/>
              <p:nvPr/>
            </p:nvSpPr>
            <p:spPr>
              <a:xfrm>
                <a:off x="2844802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四角形: 上の 2 つの角を丸める 335">
                <a:extLst>
                  <a:ext uri="{FF2B5EF4-FFF2-40B4-BE49-F238E27FC236}">
                    <a16:creationId xmlns:a16="http://schemas.microsoft.com/office/drawing/2014/main" id="{3BFFEC40-D84F-4C3E-B760-94F4E84E198C}"/>
                  </a:ext>
                </a:extLst>
              </p:cNvPr>
              <p:cNvSpPr/>
              <p:nvPr/>
            </p:nvSpPr>
            <p:spPr>
              <a:xfrm>
                <a:off x="3163020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1FC2BA89-2A07-4BAA-9E23-9BE12661263F}"/>
                  </a:ext>
                </a:extLst>
              </p:cNvPr>
              <p:cNvSpPr/>
              <p:nvPr/>
            </p:nvSpPr>
            <p:spPr>
              <a:xfrm>
                <a:off x="3481239" y="37607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四角形: 上の 2 つの角を丸める 337">
                <a:extLst>
                  <a:ext uri="{FF2B5EF4-FFF2-40B4-BE49-F238E27FC236}">
                    <a16:creationId xmlns:a16="http://schemas.microsoft.com/office/drawing/2014/main" id="{7A96EEC9-D7CE-428A-9F63-440F124A2545}"/>
                  </a:ext>
                </a:extLst>
              </p:cNvPr>
              <p:cNvSpPr/>
              <p:nvPr/>
            </p:nvSpPr>
            <p:spPr>
              <a:xfrm>
                <a:off x="2049257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四角形: 上の 2 つの角を丸める 338">
                <a:extLst>
                  <a:ext uri="{FF2B5EF4-FFF2-40B4-BE49-F238E27FC236}">
                    <a16:creationId xmlns:a16="http://schemas.microsoft.com/office/drawing/2014/main" id="{699DF2C3-F319-4425-ABDF-6A4E89CC2589}"/>
                  </a:ext>
                </a:extLst>
              </p:cNvPr>
              <p:cNvSpPr/>
              <p:nvPr/>
            </p:nvSpPr>
            <p:spPr>
              <a:xfrm>
                <a:off x="2367475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四角形: 上の 2 つの角を丸める 339">
                <a:extLst>
                  <a:ext uri="{FF2B5EF4-FFF2-40B4-BE49-F238E27FC236}">
                    <a16:creationId xmlns:a16="http://schemas.microsoft.com/office/drawing/2014/main" id="{CC8164F6-953A-4A11-A794-87CD75B326CB}"/>
                  </a:ext>
                </a:extLst>
              </p:cNvPr>
              <p:cNvSpPr/>
              <p:nvPr/>
            </p:nvSpPr>
            <p:spPr>
              <a:xfrm>
                <a:off x="2685693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四角形: 上の 2 つの角を丸める 340">
                <a:extLst>
                  <a:ext uri="{FF2B5EF4-FFF2-40B4-BE49-F238E27FC236}">
                    <a16:creationId xmlns:a16="http://schemas.microsoft.com/office/drawing/2014/main" id="{074B498E-7CE4-4576-8377-13523E6390D8}"/>
                  </a:ext>
                </a:extLst>
              </p:cNvPr>
              <p:cNvSpPr/>
              <p:nvPr/>
            </p:nvSpPr>
            <p:spPr>
              <a:xfrm>
                <a:off x="3003911" y="35558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四角形: 上の 2 つの角を丸める 341">
                <a:extLst>
                  <a:ext uri="{FF2B5EF4-FFF2-40B4-BE49-F238E27FC236}">
                    <a16:creationId xmlns:a16="http://schemas.microsoft.com/office/drawing/2014/main" id="{86607FC3-0799-4E90-9909-8D20D7FAFD3F}"/>
                  </a:ext>
                </a:extLst>
              </p:cNvPr>
              <p:cNvSpPr/>
              <p:nvPr/>
            </p:nvSpPr>
            <p:spPr>
              <a:xfrm>
                <a:off x="3322129" y="35558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C9463F8E-0328-4360-AA89-396BB218DAF3}"/>
                  </a:ext>
                </a:extLst>
              </p:cNvPr>
              <p:cNvSpPr/>
              <p:nvPr/>
            </p:nvSpPr>
            <p:spPr>
              <a:xfrm>
                <a:off x="2049258" y="33508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四角形: 上の 2 つの角を丸める 343">
                <a:extLst>
                  <a:ext uri="{FF2B5EF4-FFF2-40B4-BE49-F238E27FC236}">
                    <a16:creationId xmlns:a16="http://schemas.microsoft.com/office/drawing/2014/main" id="{47AE8645-062A-4549-B907-B7FC2C629C91}"/>
                  </a:ext>
                </a:extLst>
              </p:cNvPr>
              <p:cNvSpPr/>
              <p:nvPr/>
            </p:nvSpPr>
            <p:spPr>
              <a:xfrm>
                <a:off x="2208366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四角形: 上の 2 つの角を丸める 344">
                <a:extLst>
                  <a:ext uri="{FF2B5EF4-FFF2-40B4-BE49-F238E27FC236}">
                    <a16:creationId xmlns:a16="http://schemas.microsoft.com/office/drawing/2014/main" id="{1F2046B9-ED4E-440C-9F3E-BE17ACD1FA72}"/>
                  </a:ext>
                </a:extLst>
              </p:cNvPr>
              <p:cNvSpPr/>
              <p:nvPr/>
            </p:nvSpPr>
            <p:spPr>
              <a:xfrm>
                <a:off x="2526584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四角形: 上の 2 つの角を丸める 345">
                <a:extLst>
                  <a:ext uri="{FF2B5EF4-FFF2-40B4-BE49-F238E27FC236}">
                    <a16:creationId xmlns:a16="http://schemas.microsoft.com/office/drawing/2014/main" id="{21D48285-08CC-4B6A-ACCC-FC1FA640DD04}"/>
                  </a:ext>
                </a:extLst>
              </p:cNvPr>
              <p:cNvSpPr/>
              <p:nvPr/>
            </p:nvSpPr>
            <p:spPr>
              <a:xfrm>
                <a:off x="2844802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四角形: 上の 2 つの角を丸める 346">
                <a:extLst>
                  <a:ext uri="{FF2B5EF4-FFF2-40B4-BE49-F238E27FC236}">
                    <a16:creationId xmlns:a16="http://schemas.microsoft.com/office/drawing/2014/main" id="{93FA0A9F-69AA-420F-A936-1A41A960F7C3}"/>
                  </a:ext>
                </a:extLst>
              </p:cNvPr>
              <p:cNvSpPr/>
              <p:nvPr/>
            </p:nvSpPr>
            <p:spPr>
              <a:xfrm>
                <a:off x="3163020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32B5C521-D4B9-4D1B-9146-104A27BB9C5B}"/>
                  </a:ext>
                </a:extLst>
              </p:cNvPr>
              <p:cNvSpPr/>
              <p:nvPr/>
            </p:nvSpPr>
            <p:spPr>
              <a:xfrm>
                <a:off x="3481239" y="33508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D4E87C60-9AC2-4CD1-94B8-EB2D9250F055}"/>
                </a:ext>
              </a:extLst>
            </p:cNvPr>
            <p:cNvSpPr/>
            <p:nvPr/>
          </p:nvSpPr>
          <p:spPr>
            <a:xfrm>
              <a:off x="3743375" y="-2341539"/>
              <a:ext cx="1494046" cy="632483"/>
            </a:xfrm>
            <a:prstGeom prst="round2SameRect">
              <a:avLst>
                <a:gd name="adj1" fmla="val 50000"/>
                <a:gd name="adj2" fmla="val 16883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DEB3860F-E765-4558-B52F-39ABD64C91A7}"/>
                </a:ext>
              </a:extLst>
            </p:cNvPr>
            <p:cNvSpPr/>
            <p:nvPr/>
          </p:nvSpPr>
          <p:spPr>
            <a:xfrm>
              <a:off x="3233447" y="-3443922"/>
              <a:ext cx="2003974" cy="1613140"/>
            </a:xfrm>
            <a:custGeom>
              <a:avLst/>
              <a:gdLst>
                <a:gd name="connsiteX0" fmla="*/ 1249162 w 2003974"/>
                <a:gd name="connsiteY0" fmla="*/ 0 h 1613140"/>
                <a:gd name="connsiteX1" fmla="*/ 2003974 w 2003974"/>
                <a:gd name="connsiteY1" fmla="*/ 754812 h 1613140"/>
                <a:gd name="connsiteX2" fmla="*/ 2003973 w 2003974"/>
                <a:gd name="connsiteY2" fmla="*/ 1346435 h 1613140"/>
                <a:gd name="connsiteX3" fmla="*/ 1737268 w 2003974"/>
                <a:gd name="connsiteY3" fmla="*/ 1613140 h 1613140"/>
                <a:gd name="connsiteX4" fmla="*/ 761055 w 2003974"/>
                <a:gd name="connsiteY4" fmla="*/ 1613140 h 1613140"/>
                <a:gd name="connsiteX5" fmla="*/ 494350 w 2003974"/>
                <a:gd name="connsiteY5" fmla="*/ 1346435 h 1613140"/>
                <a:gd name="connsiteX6" fmla="*/ 494350 w 2003974"/>
                <a:gd name="connsiteY6" fmla="*/ 1286186 h 1613140"/>
                <a:gd name="connsiteX7" fmla="*/ 435054 w 2003974"/>
                <a:gd name="connsiteY7" fmla="*/ 1263459 h 1613140"/>
                <a:gd name="connsiteX8" fmla="*/ 145829 w 2003974"/>
                <a:gd name="connsiteY8" fmla="*/ 1146774 h 1613140"/>
                <a:gd name="connsiteX9" fmla="*/ 29351 w 2003974"/>
                <a:gd name="connsiteY9" fmla="*/ 1083803 h 1613140"/>
                <a:gd name="connsiteX10" fmla="*/ 19877 w 2003974"/>
                <a:gd name="connsiteY10" fmla="*/ 1067637 h 1613140"/>
                <a:gd name="connsiteX11" fmla="*/ 52253 w 2003974"/>
                <a:gd name="connsiteY11" fmla="*/ 1068379 h 1613140"/>
                <a:gd name="connsiteX12" fmla="*/ 601176 w 2003974"/>
                <a:gd name="connsiteY12" fmla="*/ 1013227 h 1613140"/>
                <a:gd name="connsiteX13" fmla="*/ 630578 w 2003974"/>
                <a:gd name="connsiteY13" fmla="*/ 998870 h 1613140"/>
                <a:gd name="connsiteX14" fmla="*/ 601176 w 2003974"/>
                <a:gd name="connsiteY14" fmla="*/ 984514 h 1613140"/>
                <a:gd name="connsiteX15" fmla="*/ 52253 w 2003974"/>
                <a:gd name="connsiteY15" fmla="*/ 929362 h 1613140"/>
                <a:gd name="connsiteX16" fmla="*/ 0 w 2003974"/>
                <a:gd name="connsiteY16" fmla="*/ 930559 h 1613140"/>
                <a:gd name="connsiteX17" fmla="*/ 4859 w 2003974"/>
                <a:gd name="connsiteY17" fmla="*/ 912697 h 1613140"/>
                <a:gd name="connsiteX18" fmla="*/ 145829 w 2003974"/>
                <a:gd name="connsiteY18" fmla="*/ 807936 h 1613140"/>
                <a:gd name="connsiteX19" fmla="*/ 435054 w 2003974"/>
                <a:gd name="connsiteY19" fmla="*/ 691251 h 1613140"/>
                <a:gd name="connsiteX20" fmla="*/ 503398 w 2003974"/>
                <a:gd name="connsiteY20" fmla="*/ 665057 h 1613140"/>
                <a:gd name="connsiteX21" fmla="*/ 509685 w 2003974"/>
                <a:gd name="connsiteY21" fmla="*/ 602691 h 1613140"/>
                <a:gd name="connsiteX22" fmla="*/ 1249162 w 2003974"/>
                <a:gd name="connsiteY22" fmla="*/ 0 h 161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03974" h="1613140">
                  <a:moveTo>
                    <a:pt x="1249162" y="0"/>
                  </a:moveTo>
                  <a:cubicBezTo>
                    <a:pt x="1666033" y="0"/>
                    <a:pt x="2003974" y="337941"/>
                    <a:pt x="2003974" y="754812"/>
                  </a:cubicBezTo>
                  <a:cubicBezTo>
                    <a:pt x="2003974" y="952020"/>
                    <a:pt x="2003973" y="1149227"/>
                    <a:pt x="2003973" y="1346435"/>
                  </a:cubicBezTo>
                  <a:cubicBezTo>
                    <a:pt x="2003973" y="1493732"/>
                    <a:pt x="1884565" y="1613140"/>
                    <a:pt x="1737268" y="1613140"/>
                  </a:cubicBezTo>
                  <a:lnTo>
                    <a:pt x="761055" y="1613140"/>
                  </a:lnTo>
                  <a:cubicBezTo>
                    <a:pt x="613758" y="1613140"/>
                    <a:pt x="494350" y="1493732"/>
                    <a:pt x="494350" y="1346435"/>
                  </a:cubicBezTo>
                  <a:lnTo>
                    <a:pt x="494350" y="1286186"/>
                  </a:lnTo>
                  <a:lnTo>
                    <a:pt x="435054" y="1263459"/>
                  </a:lnTo>
                  <a:cubicBezTo>
                    <a:pt x="324725" y="1220372"/>
                    <a:pt x="205754" y="1171183"/>
                    <a:pt x="145829" y="1146774"/>
                  </a:cubicBezTo>
                  <a:cubicBezTo>
                    <a:pt x="85904" y="1122365"/>
                    <a:pt x="51145" y="1106707"/>
                    <a:pt x="29351" y="1083803"/>
                  </a:cubicBezTo>
                  <a:lnTo>
                    <a:pt x="19877" y="1067637"/>
                  </a:lnTo>
                  <a:lnTo>
                    <a:pt x="52253" y="1068379"/>
                  </a:lnTo>
                  <a:cubicBezTo>
                    <a:pt x="299016" y="1068379"/>
                    <a:pt x="510738" y="1045638"/>
                    <a:pt x="601176" y="1013227"/>
                  </a:cubicBezTo>
                  <a:lnTo>
                    <a:pt x="630578" y="998870"/>
                  </a:lnTo>
                  <a:lnTo>
                    <a:pt x="601176" y="984514"/>
                  </a:lnTo>
                  <a:cubicBezTo>
                    <a:pt x="510738" y="952103"/>
                    <a:pt x="299016" y="929362"/>
                    <a:pt x="52253" y="929362"/>
                  </a:cubicBezTo>
                  <a:lnTo>
                    <a:pt x="0" y="930559"/>
                  </a:lnTo>
                  <a:lnTo>
                    <a:pt x="4859" y="912697"/>
                  </a:lnTo>
                  <a:cubicBezTo>
                    <a:pt x="22678" y="861473"/>
                    <a:pt x="55942" y="844549"/>
                    <a:pt x="145829" y="807936"/>
                  </a:cubicBezTo>
                  <a:cubicBezTo>
                    <a:pt x="205754" y="783527"/>
                    <a:pt x="324725" y="734338"/>
                    <a:pt x="435054" y="691251"/>
                  </a:cubicBezTo>
                  <a:lnTo>
                    <a:pt x="503398" y="665057"/>
                  </a:lnTo>
                  <a:lnTo>
                    <a:pt x="509685" y="602691"/>
                  </a:lnTo>
                  <a:cubicBezTo>
                    <a:pt x="580069" y="258736"/>
                    <a:pt x="884400" y="0"/>
                    <a:pt x="1249162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B0D08E7F-FE09-41A2-91B9-A67246BD7D87}"/>
                </a:ext>
              </a:extLst>
            </p:cNvPr>
            <p:cNvSpPr/>
            <p:nvPr/>
          </p:nvSpPr>
          <p:spPr>
            <a:xfrm rot="10800000">
              <a:off x="3563769" y="362714"/>
              <a:ext cx="546085" cy="643800"/>
            </a:xfrm>
            <a:custGeom>
              <a:avLst/>
              <a:gdLst>
                <a:gd name="connsiteX0" fmla="*/ 269538 w 546085"/>
                <a:gd name="connsiteY0" fmla="*/ 643800 h 643800"/>
                <a:gd name="connsiteX1" fmla="*/ 259137 w 546085"/>
                <a:gd name="connsiteY1" fmla="*/ 641013 h 643800"/>
                <a:gd name="connsiteX2" fmla="*/ 220940 w 546085"/>
                <a:gd name="connsiteY2" fmla="*/ 468172 h 643800"/>
                <a:gd name="connsiteX3" fmla="*/ 101440 w 546085"/>
                <a:gd name="connsiteY3" fmla="*/ 598758 h 643800"/>
                <a:gd name="connsiteX4" fmla="*/ 91043 w 546085"/>
                <a:gd name="connsiteY4" fmla="*/ 595972 h 643800"/>
                <a:gd name="connsiteX5" fmla="*/ 22725 w 546085"/>
                <a:gd name="connsiteY5" fmla="*/ 501424 h 643800"/>
                <a:gd name="connsiteX6" fmla="*/ 0 w 546085"/>
                <a:gd name="connsiteY6" fmla="*/ 472610 h 643800"/>
                <a:gd name="connsiteX7" fmla="*/ 11886 w 546085"/>
                <a:gd name="connsiteY7" fmla="*/ 437930 h 643800"/>
                <a:gd name="connsiteX8" fmla="*/ 123076 w 546085"/>
                <a:gd name="connsiteY8" fmla="*/ 36434 h 643800"/>
                <a:gd name="connsiteX9" fmla="*/ 184125 w 546085"/>
                <a:gd name="connsiteY9" fmla="*/ 340964 h 643800"/>
                <a:gd name="connsiteX10" fmla="*/ 192991 w 546085"/>
                <a:gd name="connsiteY10" fmla="*/ 343325 h 643800"/>
                <a:gd name="connsiteX11" fmla="*/ 357585 w 546085"/>
                <a:gd name="connsiteY11" fmla="*/ 52 h 643800"/>
                <a:gd name="connsiteX12" fmla="*/ 327448 w 546085"/>
                <a:gd name="connsiteY12" fmla="*/ 379135 h 643800"/>
                <a:gd name="connsiteX13" fmla="*/ 336315 w 546085"/>
                <a:gd name="connsiteY13" fmla="*/ 381496 h 643800"/>
                <a:gd name="connsiteX14" fmla="*/ 542374 w 546085"/>
                <a:gd name="connsiteY14" fmla="*/ 148108 h 643800"/>
                <a:gd name="connsiteX15" fmla="*/ 436703 w 546085"/>
                <a:gd name="connsiteY15" fmla="*/ 551064 h 643800"/>
                <a:gd name="connsiteX16" fmla="*/ 432693 w 546085"/>
                <a:gd name="connsiteY16" fmla="*/ 576554 h 643800"/>
                <a:gd name="connsiteX17" fmla="*/ 427743 w 546085"/>
                <a:gd name="connsiteY17" fmla="*/ 577914 h 643800"/>
                <a:gd name="connsiteX18" fmla="*/ 269538 w 546085"/>
                <a:gd name="connsiteY18" fmla="*/ 643800 h 64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6085" h="643800">
                  <a:moveTo>
                    <a:pt x="269538" y="643800"/>
                  </a:moveTo>
                  <a:lnTo>
                    <a:pt x="259137" y="641013"/>
                  </a:lnTo>
                  <a:cubicBezTo>
                    <a:pt x="246405" y="583399"/>
                    <a:pt x="260695" y="478887"/>
                    <a:pt x="220940" y="468172"/>
                  </a:cubicBezTo>
                  <a:cubicBezTo>
                    <a:pt x="181185" y="457458"/>
                    <a:pt x="141273" y="555230"/>
                    <a:pt x="101440" y="598758"/>
                  </a:cubicBezTo>
                  <a:lnTo>
                    <a:pt x="91043" y="595972"/>
                  </a:lnTo>
                  <a:cubicBezTo>
                    <a:pt x="69982" y="570148"/>
                    <a:pt x="45497" y="532940"/>
                    <a:pt x="22725" y="501424"/>
                  </a:cubicBezTo>
                  <a:lnTo>
                    <a:pt x="0" y="472610"/>
                  </a:lnTo>
                  <a:lnTo>
                    <a:pt x="11886" y="437930"/>
                  </a:lnTo>
                  <a:cubicBezTo>
                    <a:pt x="48949" y="304098"/>
                    <a:pt x="95538" y="39139"/>
                    <a:pt x="123076" y="36434"/>
                  </a:cubicBezTo>
                  <a:cubicBezTo>
                    <a:pt x="150614" y="33730"/>
                    <a:pt x="163775" y="239454"/>
                    <a:pt x="184125" y="340964"/>
                  </a:cubicBezTo>
                  <a:lnTo>
                    <a:pt x="192991" y="343325"/>
                  </a:lnTo>
                  <a:cubicBezTo>
                    <a:pt x="247856" y="228900"/>
                    <a:pt x="336058" y="-3961"/>
                    <a:pt x="357585" y="52"/>
                  </a:cubicBezTo>
                  <a:cubicBezTo>
                    <a:pt x="379112" y="4066"/>
                    <a:pt x="337494" y="252774"/>
                    <a:pt x="327448" y="379135"/>
                  </a:cubicBezTo>
                  <a:lnTo>
                    <a:pt x="336315" y="381496"/>
                  </a:lnTo>
                  <a:cubicBezTo>
                    <a:pt x="405001" y="303701"/>
                    <a:pt x="518932" y="137076"/>
                    <a:pt x="542374" y="148108"/>
                  </a:cubicBezTo>
                  <a:cubicBezTo>
                    <a:pt x="565816" y="159140"/>
                    <a:pt x="471927" y="416745"/>
                    <a:pt x="436703" y="551064"/>
                  </a:cubicBezTo>
                  <a:lnTo>
                    <a:pt x="432693" y="576554"/>
                  </a:lnTo>
                  <a:lnTo>
                    <a:pt x="427743" y="577914"/>
                  </a:lnTo>
                  <a:cubicBezTo>
                    <a:pt x="387023" y="591456"/>
                    <a:pt x="316265" y="626049"/>
                    <a:pt x="269538" y="64380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44765146-DBAF-425B-AED7-AE835151987E}"/>
                </a:ext>
              </a:extLst>
            </p:cNvPr>
            <p:cNvSpPr/>
            <p:nvPr/>
          </p:nvSpPr>
          <p:spPr>
            <a:xfrm rot="10800000">
              <a:off x="4839702" y="363689"/>
              <a:ext cx="538133" cy="642782"/>
            </a:xfrm>
            <a:custGeom>
              <a:avLst/>
              <a:gdLst>
                <a:gd name="connsiteX0" fmla="*/ 245604 w 538133"/>
                <a:gd name="connsiteY0" fmla="*/ 642782 h 642782"/>
                <a:gd name="connsiteX1" fmla="*/ 139165 w 538133"/>
                <a:gd name="connsiteY1" fmla="*/ 595060 h 642782"/>
                <a:gd name="connsiteX2" fmla="*/ 112576 w 538133"/>
                <a:gd name="connsiteY2" fmla="*/ 584458 h 642782"/>
                <a:gd name="connsiteX3" fmla="*/ 109608 w 538133"/>
                <a:gd name="connsiteY3" fmla="*/ 551021 h 642782"/>
                <a:gd name="connsiteX4" fmla="*/ 3937 w 538133"/>
                <a:gd name="connsiteY4" fmla="*/ 148064 h 642782"/>
                <a:gd name="connsiteX5" fmla="*/ 209995 w 538133"/>
                <a:gd name="connsiteY5" fmla="*/ 381453 h 642782"/>
                <a:gd name="connsiteX6" fmla="*/ 218863 w 538133"/>
                <a:gd name="connsiteY6" fmla="*/ 379092 h 642782"/>
                <a:gd name="connsiteX7" fmla="*/ 188727 w 538133"/>
                <a:gd name="connsiteY7" fmla="*/ 9 h 642782"/>
                <a:gd name="connsiteX8" fmla="*/ 353320 w 538133"/>
                <a:gd name="connsiteY8" fmla="*/ 343282 h 642782"/>
                <a:gd name="connsiteX9" fmla="*/ 362186 w 538133"/>
                <a:gd name="connsiteY9" fmla="*/ 340921 h 642782"/>
                <a:gd name="connsiteX10" fmla="*/ 423235 w 538133"/>
                <a:gd name="connsiteY10" fmla="*/ 36391 h 642782"/>
                <a:gd name="connsiteX11" fmla="*/ 534424 w 538133"/>
                <a:gd name="connsiteY11" fmla="*/ 437887 h 642782"/>
                <a:gd name="connsiteX12" fmla="*/ 538133 w 538133"/>
                <a:gd name="connsiteY12" fmla="*/ 448696 h 642782"/>
                <a:gd name="connsiteX13" fmla="*/ 528166 w 538133"/>
                <a:gd name="connsiteY13" fmla="*/ 458793 h 642782"/>
                <a:gd name="connsiteX14" fmla="*/ 424100 w 538133"/>
                <a:gd name="connsiteY14" fmla="*/ 594954 h 642782"/>
                <a:gd name="connsiteX15" fmla="*/ 413699 w 538133"/>
                <a:gd name="connsiteY15" fmla="*/ 597741 h 642782"/>
                <a:gd name="connsiteX16" fmla="*/ 294199 w 538133"/>
                <a:gd name="connsiteY16" fmla="*/ 467155 h 642782"/>
                <a:gd name="connsiteX17" fmla="*/ 256002 w 538133"/>
                <a:gd name="connsiteY17" fmla="*/ 639996 h 642782"/>
                <a:gd name="connsiteX18" fmla="*/ 245604 w 538133"/>
                <a:gd name="connsiteY18" fmla="*/ 642782 h 64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8133" h="642782">
                  <a:moveTo>
                    <a:pt x="245604" y="642782"/>
                  </a:moveTo>
                  <a:cubicBezTo>
                    <a:pt x="214452" y="630948"/>
                    <a:pt x="174645" y="610967"/>
                    <a:pt x="139165" y="595060"/>
                  </a:cubicBezTo>
                  <a:lnTo>
                    <a:pt x="112576" y="584458"/>
                  </a:lnTo>
                  <a:lnTo>
                    <a:pt x="109608" y="551021"/>
                  </a:lnTo>
                  <a:cubicBezTo>
                    <a:pt x="74384" y="416701"/>
                    <a:pt x="-20370" y="147026"/>
                    <a:pt x="3937" y="148064"/>
                  </a:cubicBezTo>
                  <a:cubicBezTo>
                    <a:pt x="28244" y="149102"/>
                    <a:pt x="141309" y="303657"/>
                    <a:pt x="209995" y="381453"/>
                  </a:cubicBezTo>
                  <a:lnTo>
                    <a:pt x="218863" y="379092"/>
                  </a:lnTo>
                  <a:cubicBezTo>
                    <a:pt x="208818" y="252731"/>
                    <a:pt x="153528" y="1587"/>
                    <a:pt x="188727" y="9"/>
                  </a:cubicBezTo>
                  <a:cubicBezTo>
                    <a:pt x="223926" y="-1569"/>
                    <a:pt x="298456" y="228857"/>
                    <a:pt x="353320" y="343282"/>
                  </a:cubicBezTo>
                  <a:lnTo>
                    <a:pt x="362186" y="340921"/>
                  </a:lnTo>
                  <a:cubicBezTo>
                    <a:pt x="382536" y="239411"/>
                    <a:pt x="398123" y="36383"/>
                    <a:pt x="423235" y="36391"/>
                  </a:cubicBezTo>
                  <a:cubicBezTo>
                    <a:pt x="448347" y="36399"/>
                    <a:pt x="497361" y="304055"/>
                    <a:pt x="534424" y="437887"/>
                  </a:cubicBezTo>
                  <a:lnTo>
                    <a:pt x="538133" y="448696"/>
                  </a:lnTo>
                  <a:lnTo>
                    <a:pt x="528166" y="458793"/>
                  </a:lnTo>
                  <a:cubicBezTo>
                    <a:pt x="499672" y="490880"/>
                    <a:pt x="455692" y="556217"/>
                    <a:pt x="424100" y="594954"/>
                  </a:cubicBezTo>
                  <a:lnTo>
                    <a:pt x="413699" y="597741"/>
                  </a:lnTo>
                  <a:cubicBezTo>
                    <a:pt x="373866" y="554212"/>
                    <a:pt x="333986" y="456557"/>
                    <a:pt x="294199" y="467155"/>
                  </a:cubicBezTo>
                  <a:cubicBezTo>
                    <a:pt x="254413" y="477754"/>
                    <a:pt x="268734" y="582382"/>
                    <a:pt x="256002" y="639996"/>
                  </a:cubicBezTo>
                  <a:lnTo>
                    <a:pt x="245604" y="64278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D106F597-C14F-4E74-8A2D-41131D71B189}"/>
                </a:ext>
              </a:extLst>
            </p:cNvPr>
            <p:cNvSpPr/>
            <p:nvPr/>
          </p:nvSpPr>
          <p:spPr>
            <a:xfrm rot="10800000">
              <a:off x="4245291" y="487738"/>
              <a:ext cx="454009" cy="635329"/>
            </a:xfrm>
            <a:custGeom>
              <a:avLst/>
              <a:gdLst>
                <a:gd name="connsiteX0" fmla="*/ 326169 w 454009"/>
                <a:gd name="connsiteY0" fmla="*/ 635329 h 635329"/>
                <a:gd name="connsiteX1" fmla="*/ 315401 w 454009"/>
                <a:gd name="connsiteY1" fmla="*/ 635329 h 635329"/>
                <a:gd name="connsiteX2" fmla="*/ 233771 w 454009"/>
                <a:gd name="connsiteY2" fmla="*/ 478264 h 635329"/>
                <a:gd name="connsiteX3" fmla="*/ 152141 w 454009"/>
                <a:gd name="connsiteY3" fmla="*/ 635329 h 635329"/>
                <a:gd name="connsiteX4" fmla="*/ 141376 w 454009"/>
                <a:gd name="connsiteY4" fmla="*/ 635329 h 635329"/>
                <a:gd name="connsiteX5" fmla="*/ 9202 w 454009"/>
                <a:gd name="connsiteY5" fmla="*/ 530548 h 635329"/>
                <a:gd name="connsiteX6" fmla="*/ 7504 w 454009"/>
                <a:gd name="connsiteY6" fmla="*/ 529627 h 635329"/>
                <a:gd name="connsiteX7" fmla="*/ 8710 w 454009"/>
                <a:gd name="connsiteY7" fmla="*/ 511891 h 635329"/>
                <a:gd name="connsiteX8" fmla="*/ 11565 w 454009"/>
                <a:gd name="connsiteY8" fmla="*/ 95471 h 635329"/>
                <a:gd name="connsiteX9" fmla="*/ 149831 w 454009"/>
                <a:gd name="connsiteY9" fmla="*/ 373918 h 635329"/>
                <a:gd name="connsiteX10" fmla="*/ 159009 w 454009"/>
                <a:gd name="connsiteY10" fmla="*/ 373918 h 635329"/>
                <a:gd name="connsiteX11" fmla="*/ 228609 w 454009"/>
                <a:gd name="connsiteY11" fmla="*/ 0 h 635329"/>
                <a:gd name="connsiteX12" fmla="*/ 298209 w 454009"/>
                <a:gd name="connsiteY12" fmla="*/ 373918 h 635329"/>
                <a:gd name="connsiteX13" fmla="*/ 307390 w 454009"/>
                <a:gd name="connsiteY13" fmla="*/ 373918 h 635329"/>
                <a:gd name="connsiteX14" fmla="*/ 445655 w 454009"/>
                <a:gd name="connsiteY14" fmla="*/ 95472 h 635329"/>
                <a:gd name="connsiteX15" fmla="*/ 448510 w 454009"/>
                <a:gd name="connsiteY15" fmla="*/ 511883 h 635329"/>
                <a:gd name="connsiteX16" fmla="*/ 450381 w 454009"/>
                <a:gd name="connsiteY16" fmla="*/ 539275 h 635329"/>
                <a:gd name="connsiteX17" fmla="*/ 419818 w 454009"/>
                <a:gd name="connsiteY17" fmla="*/ 561857 h 635329"/>
                <a:gd name="connsiteX18" fmla="*/ 326169 w 454009"/>
                <a:gd name="connsiteY18" fmla="*/ 635329 h 63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4009" h="635329">
                  <a:moveTo>
                    <a:pt x="326169" y="635329"/>
                  </a:moveTo>
                  <a:lnTo>
                    <a:pt x="315401" y="635329"/>
                  </a:lnTo>
                  <a:cubicBezTo>
                    <a:pt x="288191" y="582974"/>
                    <a:pt x="274945" y="478324"/>
                    <a:pt x="233771" y="478264"/>
                  </a:cubicBezTo>
                  <a:cubicBezTo>
                    <a:pt x="192597" y="478204"/>
                    <a:pt x="179351" y="582974"/>
                    <a:pt x="152141" y="635329"/>
                  </a:cubicBezTo>
                  <a:lnTo>
                    <a:pt x="141376" y="635329"/>
                  </a:lnTo>
                  <a:cubicBezTo>
                    <a:pt x="100835" y="606089"/>
                    <a:pt x="46226" y="554103"/>
                    <a:pt x="9202" y="530548"/>
                  </a:cubicBezTo>
                  <a:lnTo>
                    <a:pt x="7504" y="529627"/>
                  </a:lnTo>
                  <a:lnTo>
                    <a:pt x="8710" y="511891"/>
                  </a:lnTo>
                  <a:cubicBezTo>
                    <a:pt x="9662" y="373084"/>
                    <a:pt x="-13200" y="98920"/>
                    <a:pt x="11565" y="95471"/>
                  </a:cubicBezTo>
                  <a:cubicBezTo>
                    <a:pt x="36330" y="92022"/>
                    <a:pt x="103742" y="281103"/>
                    <a:pt x="149831" y="373918"/>
                  </a:cubicBezTo>
                  <a:lnTo>
                    <a:pt x="159009" y="373918"/>
                  </a:lnTo>
                  <a:cubicBezTo>
                    <a:pt x="182209" y="249279"/>
                    <a:pt x="193503" y="-143"/>
                    <a:pt x="228609" y="0"/>
                  </a:cubicBezTo>
                  <a:cubicBezTo>
                    <a:pt x="263715" y="143"/>
                    <a:pt x="275009" y="249279"/>
                    <a:pt x="298209" y="373918"/>
                  </a:cubicBezTo>
                  <a:lnTo>
                    <a:pt x="307390" y="373918"/>
                  </a:lnTo>
                  <a:cubicBezTo>
                    <a:pt x="353478" y="281103"/>
                    <a:pt x="428142" y="93115"/>
                    <a:pt x="445655" y="95472"/>
                  </a:cubicBezTo>
                  <a:cubicBezTo>
                    <a:pt x="463168" y="97829"/>
                    <a:pt x="447558" y="373079"/>
                    <a:pt x="448510" y="511883"/>
                  </a:cubicBezTo>
                  <a:lnTo>
                    <a:pt x="450381" y="539275"/>
                  </a:lnTo>
                  <a:lnTo>
                    <a:pt x="419818" y="561857"/>
                  </a:lnTo>
                  <a:cubicBezTo>
                    <a:pt x="388602" y="586348"/>
                    <a:pt x="353196" y="615836"/>
                    <a:pt x="326169" y="635329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29016D80-0E3C-4955-B388-8D7F66C2E93C}"/>
                </a:ext>
              </a:extLst>
            </p:cNvPr>
            <p:cNvGrpSpPr/>
            <p:nvPr/>
          </p:nvGrpSpPr>
          <p:grpSpPr>
            <a:xfrm>
              <a:off x="4258904" y="-3643692"/>
              <a:ext cx="1476108" cy="4137174"/>
              <a:chOff x="2229608" y="814389"/>
              <a:chExt cx="1476108" cy="4137174"/>
            </a:xfrm>
            <a:solidFill>
              <a:srgbClr val="FFC000"/>
            </a:solidFill>
          </p:grpSpPr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5EF30D59-7258-4D01-94F9-26B2532DB8F2}"/>
                  </a:ext>
                </a:extLst>
              </p:cNvPr>
              <p:cNvSpPr/>
              <p:nvPr/>
            </p:nvSpPr>
            <p:spPr>
              <a:xfrm>
                <a:off x="2229608" y="814389"/>
                <a:ext cx="1474417" cy="4092622"/>
              </a:xfrm>
              <a:custGeom>
                <a:avLst/>
                <a:gdLst>
                  <a:gd name="connsiteX0" fmla="*/ 585705 w 1474417"/>
                  <a:gd name="connsiteY0" fmla="*/ 0 h 4092622"/>
                  <a:gd name="connsiteX1" fmla="*/ 1474417 w 1474417"/>
                  <a:gd name="connsiteY1" fmla="*/ 888712 h 4092622"/>
                  <a:gd name="connsiteX2" fmla="*/ 1474416 w 1474417"/>
                  <a:gd name="connsiteY2" fmla="*/ 4092622 h 4092622"/>
                  <a:gd name="connsiteX3" fmla="*/ 350041 w 1474417"/>
                  <a:gd name="connsiteY3" fmla="*/ 4092622 h 4092622"/>
                  <a:gd name="connsiteX4" fmla="*/ 350042 w 1474417"/>
                  <a:gd name="connsiteY4" fmla="*/ 927520 h 4092622"/>
                  <a:gd name="connsiteX5" fmla="*/ 89744 w 1474417"/>
                  <a:gd name="connsiteY5" fmla="*/ 299106 h 4092622"/>
                  <a:gd name="connsiteX6" fmla="*/ 0 w 1474417"/>
                  <a:gd name="connsiteY6" fmla="*/ 225060 h 4092622"/>
                  <a:gd name="connsiteX7" fmla="*/ 88818 w 1474417"/>
                  <a:gd name="connsiteY7" fmla="*/ 151778 h 4092622"/>
                  <a:gd name="connsiteX8" fmla="*/ 585705 w 1474417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4417" h="4092622">
                    <a:moveTo>
                      <a:pt x="585705" y="0"/>
                    </a:moveTo>
                    <a:cubicBezTo>
                      <a:pt x="1076527" y="0"/>
                      <a:pt x="1474417" y="397890"/>
                      <a:pt x="1474417" y="888712"/>
                    </a:cubicBezTo>
                    <a:cubicBezTo>
                      <a:pt x="1474417" y="1956682"/>
                      <a:pt x="1474416" y="3024652"/>
                      <a:pt x="1474416" y="4092622"/>
                    </a:cubicBezTo>
                    <a:lnTo>
                      <a:pt x="350041" y="4092622"/>
                    </a:lnTo>
                    <a:lnTo>
                      <a:pt x="350042" y="927520"/>
                    </a:lnTo>
                    <a:cubicBezTo>
                      <a:pt x="350042" y="682109"/>
                      <a:pt x="250570" y="459931"/>
                      <a:pt x="89744" y="299106"/>
                    </a:cubicBezTo>
                    <a:lnTo>
                      <a:pt x="0" y="225060"/>
                    </a:lnTo>
                    <a:lnTo>
                      <a:pt x="88818" y="151778"/>
                    </a:lnTo>
                    <a:cubicBezTo>
                      <a:pt x="230657" y="55953"/>
                      <a:pt x="401647" y="0"/>
                      <a:pt x="58570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D2B989DF-7D18-411B-87E0-52CD1671E18B}"/>
                  </a:ext>
                </a:extLst>
              </p:cNvPr>
              <p:cNvSpPr/>
              <p:nvPr/>
            </p:nvSpPr>
            <p:spPr>
              <a:xfrm>
                <a:off x="2770865" y="814389"/>
                <a:ext cx="934851" cy="4137174"/>
              </a:xfrm>
              <a:custGeom>
                <a:avLst/>
                <a:gdLst>
                  <a:gd name="connsiteX0" fmla="*/ 46139 w 934851"/>
                  <a:gd name="connsiteY0" fmla="*/ 0 h 4137174"/>
                  <a:gd name="connsiteX1" fmla="*/ 934851 w 934851"/>
                  <a:gd name="connsiteY1" fmla="*/ 888712 h 4137174"/>
                  <a:gd name="connsiteX2" fmla="*/ 934850 w 934851"/>
                  <a:gd name="connsiteY2" fmla="*/ 4137174 h 4137174"/>
                  <a:gd name="connsiteX3" fmla="*/ 842571 w 934851"/>
                  <a:gd name="connsiteY3" fmla="*/ 4137174 h 4137174"/>
                  <a:gd name="connsiteX4" fmla="*/ 842572 w 934851"/>
                  <a:gd name="connsiteY4" fmla="*/ 888712 h 4137174"/>
                  <a:gd name="connsiteX5" fmla="*/ 44726 w 934851"/>
                  <a:gd name="connsiteY5" fmla="*/ 4588 h 4137174"/>
                  <a:gd name="connsiteX6" fmla="*/ 0 w 934851"/>
                  <a:gd name="connsiteY6" fmla="*/ 2330 h 4137174"/>
                  <a:gd name="connsiteX7" fmla="*/ 46139 w 934851"/>
                  <a:gd name="connsiteY7" fmla="*/ 0 h 413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4851" h="4137174">
                    <a:moveTo>
                      <a:pt x="46139" y="0"/>
                    </a:moveTo>
                    <a:cubicBezTo>
                      <a:pt x="536961" y="0"/>
                      <a:pt x="934851" y="397890"/>
                      <a:pt x="934851" y="888712"/>
                    </a:cubicBezTo>
                    <a:cubicBezTo>
                      <a:pt x="934851" y="1971533"/>
                      <a:pt x="934850" y="3054353"/>
                      <a:pt x="934850" y="4137174"/>
                    </a:cubicBezTo>
                    <a:lnTo>
                      <a:pt x="842571" y="4137174"/>
                    </a:lnTo>
                    <a:cubicBezTo>
                      <a:pt x="842571" y="3054353"/>
                      <a:pt x="842572" y="1971533"/>
                      <a:pt x="842572" y="888712"/>
                    </a:cubicBezTo>
                    <a:cubicBezTo>
                      <a:pt x="842572" y="428566"/>
                      <a:pt x="492864" y="50099"/>
                      <a:pt x="44726" y="4588"/>
                    </a:cubicBezTo>
                    <a:lnTo>
                      <a:pt x="0" y="2330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3EA507A3-7C1B-48B7-BB39-909EEF1DF507}"/>
                  </a:ext>
                </a:extLst>
              </p:cNvPr>
              <p:cNvSpPr/>
              <p:nvPr/>
            </p:nvSpPr>
            <p:spPr>
              <a:xfrm>
                <a:off x="2676894" y="818927"/>
                <a:ext cx="842572" cy="4132370"/>
              </a:xfrm>
              <a:custGeom>
                <a:avLst/>
                <a:gdLst>
                  <a:gd name="connsiteX0" fmla="*/ 46139 w 842572"/>
                  <a:gd name="connsiteY0" fmla="*/ 0 h 4132370"/>
                  <a:gd name="connsiteX1" fmla="*/ 132966 w 842572"/>
                  <a:gd name="connsiteY1" fmla="*/ 13251 h 4132370"/>
                  <a:gd name="connsiteX2" fmla="*/ 842572 w 842572"/>
                  <a:gd name="connsiteY2" fmla="*/ 883908 h 4132370"/>
                  <a:gd name="connsiteX3" fmla="*/ 842571 w 842572"/>
                  <a:gd name="connsiteY3" fmla="*/ 4132370 h 4132370"/>
                  <a:gd name="connsiteX4" fmla="*/ 750292 w 842572"/>
                  <a:gd name="connsiteY4" fmla="*/ 4132370 h 4132370"/>
                  <a:gd name="connsiteX5" fmla="*/ 750293 w 842572"/>
                  <a:gd name="connsiteY5" fmla="*/ 883908 h 4132370"/>
                  <a:gd name="connsiteX6" fmla="*/ 40687 w 842572"/>
                  <a:gd name="connsiteY6" fmla="*/ 13251 h 4132370"/>
                  <a:gd name="connsiteX7" fmla="*/ 0 w 842572"/>
                  <a:gd name="connsiteY7" fmla="*/ 7041 h 4132370"/>
                  <a:gd name="connsiteX8" fmla="*/ 46139 w 842572"/>
                  <a:gd name="connsiteY8" fmla="*/ 0 h 413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2572" h="4132370">
                    <a:moveTo>
                      <a:pt x="46139" y="0"/>
                    </a:moveTo>
                    <a:lnTo>
                      <a:pt x="132966" y="13251"/>
                    </a:lnTo>
                    <a:cubicBezTo>
                      <a:pt x="537938" y="96121"/>
                      <a:pt x="842572" y="454439"/>
                      <a:pt x="842572" y="883908"/>
                    </a:cubicBezTo>
                    <a:cubicBezTo>
                      <a:pt x="842572" y="1966729"/>
                      <a:pt x="842571" y="3049549"/>
                      <a:pt x="842571" y="4132370"/>
                    </a:cubicBezTo>
                    <a:lnTo>
                      <a:pt x="750292" y="4132370"/>
                    </a:lnTo>
                    <a:cubicBezTo>
                      <a:pt x="750292" y="3049549"/>
                      <a:pt x="750293" y="1966729"/>
                      <a:pt x="750293" y="883908"/>
                    </a:cubicBezTo>
                    <a:cubicBezTo>
                      <a:pt x="750293" y="454439"/>
                      <a:pt x="445659" y="96121"/>
                      <a:pt x="40687" y="13251"/>
                    </a:cubicBezTo>
                    <a:lnTo>
                      <a:pt x="0" y="7041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FC930AF2-1649-4003-9A33-3FC11BF8C960}"/>
                  </a:ext>
                </a:extLst>
              </p:cNvPr>
              <p:cNvSpPr/>
              <p:nvPr/>
            </p:nvSpPr>
            <p:spPr>
              <a:xfrm>
                <a:off x="2586307" y="833846"/>
                <a:ext cx="750293" cy="4117717"/>
              </a:xfrm>
              <a:custGeom>
                <a:avLst/>
                <a:gdLst>
                  <a:gd name="connsiteX0" fmla="*/ 46139 w 750293"/>
                  <a:gd name="connsiteY0" fmla="*/ 0 h 4117717"/>
                  <a:gd name="connsiteX1" fmla="*/ 125857 w 750293"/>
                  <a:gd name="connsiteY1" fmla="*/ 20498 h 4117717"/>
                  <a:gd name="connsiteX2" fmla="*/ 750293 w 750293"/>
                  <a:gd name="connsiteY2" fmla="*/ 869255 h 4117717"/>
                  <a:gd name="connsiteX3" fmla="*/ 750292 w 750293"/>
                  <a:gd name="connsiteY3" fmla="*/ 4117717 h 4117717"/>
                  <a:gd name="connsiteX4" fmla="*/ 658013 w 750293"/>
                  <a:gd name="connsiteY4" fmla="*/ 4117717 h 4117717"/>
                  <a:gd name="connsiteX5" fmla="*/ 658014 w 750293"/>
                  <a:gd name="connsiteY5" fmla="*/ 869255 h 4117717"/>
                  <a:gd name="connsiteX6" fmla="*/ 33578 w 750293"/>
                  <a:gd name="connsiteY6" fmla="*/ 20498 h 4117717"/>
                  <a:gd name="connsiteX7" fmla="*/ 0 w 750293"/>
                  <a:gd name="connsiteY7" fmla="*/ 11864 h 4117717"/>
                  <a:gd name="connsiteX8" fmla="*/ 46139 w 750293"/>
                  <a:gd name="connsiteY8" fmla="*/ 0 h 411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0293" h="4117717">
                    <a:moveTo>
                      <a:pt x="46139" y="0"/>
                    </a:moveTo>
                    <a:lnTo>
                      <a:pt x="125857" y="20498"/>
                    </a:lnTo>
                    <a:cubicBezTo>
                      <a:pt x="487623" y="133019"/>
                      <a:pt x="750293" y="470462"/>
                      <a:pt x="750293" y="869255"/>
                    </a:cubicBezTo>
                    <a:cubicBezTo>
                      <a:pt x="750293" y="1952076"/>
                      <a:pt x="750292" y="3034896"/>
                      <a:pt x="750292" y="4117717"/>
                    </a:cubicBezTo>
                    <a:lnTo>
                      <a:pt x="658013" y="4117717"/>
                    </a:lnTo>
                    <a:cubicBezTo>
                      <a:pt x="658013" y="3034896"/>
                      <a:pt x="658014" y="1952076"/>
                      <a:pt x="658014" y="869255"/>
                    </a:cubicBezTo>
                    <a:cubicBezTo>
                      <a:pt x="658014" y="470462"/>
                      <a:pt x="395345" y="133019"/>
                      <a:pt x="33578" y="20498"/>
                    </a:cubicBezTo>
                    <a:lnTo>
                      <a:pt x="0" y="11864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2749A860-9375-48F2-92A0-653C45480CDF}"/>
                  </a:ext>
                </a:extLst>
              </p:cNvPr>
              <p:cNvSpPr/>
              <p:nvPr/>
            </p:nvSpPr>
            <p:spPr>
              <a:xfrm>
                <a:off x="2494028" y="858941"/>
                <a:ext cx="658014" cy="4092622"/>
              </a:xfrm>
              <a:custGeom>
                <a:avLst/>
                <a:gdLst>
                  <a:gd name="connsiteX0" fmla="*/ 46139 w 658014"/>
                  <a:gd name="connsiteY0" fmla="*/ 0 h 4092622"/>
                  <a:gd name="connsiteX1" fmla="*/ 115229 w 658014"/>
                  <a:gd name="connsiteY1" fmla="*/ 25287 h 4092622"/>
                  <a:gd name="connsiteX2" fmla="*/ 658014 w 658014"/>
                  <a:gd name="connsiteY2" fmla="*/ 844160 h 4092622"/>
                  <a:gd name="connsiteX3" fmla="*/ 658013 w 658014"/>
                  <a:gd name="connsiteY3" fmla="*/ 4092622 h 4092622"/>
                  <a:gd name="connsiteX4" fmla="*/ 565734 w 658014"/>
                  <a:gd name="connsiteY4" fmla="*/ 4092622 h 4092622"/>
                  <a:gd name="connsiteX5" fmla="*/ 565735 w 658014"/>
                  <a:gd name="connsiteY5" fmla="*/ 844160 h 4092622"/>
                  <a:gd name="connsiteX6" fmla="*/ 22950 w 658014"/>
                  <a:gd name="connsiteY6" fmla="*/ 25287 h 4092622"/>
                  <a:gd name="connsiteX7" fmla="*/ 0 w 658014"/>
                  <a:gd name="connsiteY7" fmla="*/ 16887 h 4092622"/>
                  <a:gd name="connsiteX8" fmla="*/ 46139 w 658014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8014" h="4092622">
                    <a:moveTo>
                      <a:pt x="46139" y="0"/>
                    </a:moveTo>
                    <a:lnTo>
                      <a:pt x="115229" y="25287"/>
                    </a:lnTo>
                    <a:cubicBezTo>
                      <a:pt x="434201" y="160201"/>
                      <a:pt x="658014" y="476044"/>
                      <a:pt x="658014" y="844160"/>
                    </a:cubicBezTo>
                    <a:cubicBezTo>
                      <a:pt x="658014" y="1926981"/>
                      <a:pt x="658013" y="3009801"/>
                      <a:pt x="658013" y="4092622"/>
                    </a:cubicBezTo>
                    <a:lnTo>
                      <a:pt x="565734" y="4092622"/>
                    </a:lnTo>
                    <a:cubicBezTo>
                      <a:pt x="565734" y="3009801"/>
                      <a:pt x="565735" y="1926981"/>
                      <a:pt x="565735" y="844160"/>
                    </a:cubicBezTo>
                    <a:cubicBezTo>
                      <a:pt x="565735" y="476044"/>
                      <a:pt x="341922" y="160201"/>
                      <a:pt x="22950" y="25287"/>
                    </a:cubicBezTo>
                    <a:lnTo>
                      <a:pt x="0" y="16887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D149C6DC-F83E-4BFB-B3C9-FFA9651DD673}"/>
                  </a:ext>
                </a:extLst>
              </p:cNvPr>
              <p:cNvSpPr/>
              <p:nvPr/>
            </p:nvSpPr>
            <p:spPr>
              <a:xfrm>
                <a:off x="2401749" y="895399"/>
                <a:ext cx="565735" cy="4056164"/>
              </a:xfrm>
              <a:custGeom>
                <a:avLst/>
                <a:gdLst>
                  <a:gd name="connsiteX0" fmla="*/ 46139 w 565735"/>
                  <a:gd name="connsiteY0" fmla="*/ 0 h 4056164"/>
                  <a:gd name="connsiteX1" fmla="*/ 100636 w 565735"/>
                  <a:gd name="connsiteY1" fmla="*/ 26253 h 4056164"/>
                  <a:gd name="connsiteX2" fmla="*/ 565735 w 565735"/>
                  <a:gd name="connsiteY2" fmla="*/ 807702 h 4056164"/>
                  <a:gd name="connsiteX3" fmla="*/ 565734 w 565735"/>
                  <a:gd name="connsiteY3" fmla="*/ 4056164 h 4056164"/>
                  <a:gd name="connsiteX4" fmla="*/ 473455 w 565735"/>
                  <a:gd name="connsiteY4" fmla="*/ 4056164 h 4056164"/>
                  <a:gd name="connsiteX5" fmla="*/ 473456 w 565735"/>
                  <a:gd name="connsiteY5" fmla="*/ 807702 h 4056164"/>
                  <a:gd name="connsiteX6" fmla="*/ 8357 w 565735"/>
                  <a:gd name="connsiteY6" fmla="*/ 26253 h 4056164"/>
                  <a:gd name="connsiteX7" fmla="*/ 0 w 565735"/>
                  <a:gd name="connsiteY7" fmla="*/ 22227 h 4056164"/>
                  <a:gd name="connsiteX8" fmla="*/ 46139 w 565735"/>
                  <a:gd name="connsiteY8" fmla="*/ 0 h 405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735" h="4056164">
                    <a:moveTo>
                      <a:pt x="46139" y="0"/>
                    </a:moveTo>
                    <a:lnTo>
                      <a:pt x="100636" y="26253"/>
                    </a:lnTo>
                    <a:cubicBezTo>
                      <a:pt x="377670" y="176747"/>
                      <a:pt x="565735" y="470262"/>
                      <a:pt x="565735" y="807702"/>
                    </a:cubicBezTo>
                    <a:cubicBezTo>
                      <a:pt x="565735" y="1890523"/>
                      <a:pt x="565734" y="2973343"/>
                      <a:pt x="565734" y="4056164"/>
                    </a:cubicBezTo>
                    <a:lnTo>
                      <a:pt x="473455" y="4056164"/>
                    </a:lnTo>
                    <a:cubicBezTo>
                      <a:pt x="473455" y="2973343"/>
                      <a:pt x="473456" y="1890523"/>
                      <a:pt x="473456" y="807702"/>
                    </a:cubicBezTo>
                    <a:cubicBezTo>
                      <a:pt x="473456" y="470262"/>
                      <a:pt x="285391" y="176747"/>
                      <a:pt x="8357" y="26253"/>
                    </a:cubicBezTo>
                    <a:lnTo>
                      <a:pt x="0" y="22227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B534B3AA-67AC-4E01-9825-B1A873A9C971}"/>
                  </a:ext>
                </a:extLst>
              </p:cNvPr>
              <p:cNvSpPr/>
              <p:nvPr/>
            </p:nvSpPr>
            <p:spPr>
              <a:xfrm>
                <a:off x="2309470" y="944605"/>
                <a:ext cx="473456" cy="4006958"/>
              </a:xfrm>
              <a:custGeom>
                <a:avLst/>
                <a:gdLst>
                  <a:gd name="connsiteX0" fmla="*/ 46139 w 473456"/>
                  <a:gd name="connsiteY0" fmla="*/ 0 h 4006958"/>
                  <a:gd name="connsiteX1" fmla="*/ 81631 w 473456"/>
                  <a:gd name="connsiteY1" fmla="*/ 21562 h 4006958"/>
                  <a:gd name="connsiteX2" fmla="*/ 473456 w 473456"/>
                  <a:gd name="connsiteY2" fmla="*/ 758496 h 4006958"/>
                  <a:gd name="connsiteX3" fmla="*/ 473455 w 473456"/>
                  <a:gd name="connsiteY3" fmla="*/ 4006958 h 4006958"/>
                  <a:gd name="connsiteX4" fmla="*/ 381176 w 473456"/>
                  <a:gd name="connsiteY4" fmla="*/ 4006958 h 4006958"/>
                  <a:gd name="connsiteX5" fmla="*/ 381177 w 473456"/>
                  <a:gd name="connsiteY5" fmla="*/ 758496 h 4006958"/>
                  <a:gd name="connsiteX6" fmla="*/ 120879 w 473456"/>
                  <a:gd name="connsiteY6" fmla="*/ 130082 h 4006958"/>
                  <a:gd name="connsiteX7" fmla="*/ 0 w 473456"/>
                  <a:gd name="connsiteY7" fmla="*/ 30347 h 4006958"/>
                  <a:gd name="connsiteX8" fmla="*/ 10647 w 473456"/>
                  <a:gd name="connsiteY8" fmla="*/ 21562 h 4006958"/>
                  <a:gd name="connsiteX9" fmla="*/ 46139 w 473456"/>
                  <a:gd name="connsiteY9" fmla="*/ 0 h 400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3456" h="4006958">
                    <a:moveTo>
                      <a:pt x="46139" y="0"/>
                    </a:moveTo>
                    <a:lnTo>
                      <a:pt x="81631" y="21562"/>
                    </a:lnTo>
                    <a:cubicBezTo>
                      <a:pt x="318030" y="181270"/>
                      <a:pt x="473456" y="451732"/>
                      <a:pt x="473456" y="758496"/>
                    </a:cubicBezTo>
                    <a:cubicBezTo>
                      <a:pt x="473456" y="1841317"/>
                      <a:pt x="473455" y="2924137"/>
                      <a:pt x="473455" y="4006958"/>
                    </a:cubicBezTo>
                    <a:lnTo>
                      <a:pt x="381176" y="4006958"/>
                    </a:lnTo>
                    <a:cubicBezTo>
                      <a:pt x="381176" y="2924137"/>
                      <a:pt x="381177" y="1841317"/>
                      <a:pt x="381177" y="758496"/>
                    </a:cubicBezTo>
                    <a:cubicBezTo>
                      <a:pt x="381177" y="513085"/>
                      <a:pt x="281705" y="290907"/>
                      <a:pt x="120879" y="130082"/>
                    </a:cubicBezTo>
                    <a:lnTo>
                      <a:pt x="0" y="30347"/>
                    </a:lnTo>
                    <a:lnTo>
                      <a:pt x="10647" y="21562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6E729325-0497-4516-A2C4-009D5FC6EFC5}"/>
                </a:ext>
              </a:extLst>
            </p:cNvPr>
            <p:cNvGrpSpPr/>
            <p:nvPr/>
          </p:nvGrpSpPr>
          <p:grpSpPr>
            <a:xfrm>
              <a:off x="4544739" y="-2981706"/>
              <a:ext cx="386415" cy="841496"/>
              <a:chOff x="4392453" y="1476375"/>
              <a:chExt cx="386415" cy="841496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FBC81D13-FE1A-4B95-8250-66244FE32665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A05292C4-A4D4-4A58-BF0B-BD696ED198E5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3A68D1F7-775D-466C-84FE-3BF78236F6EA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9249C3FB-81C8-47DF-BEA4-FD7796F0874E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FF00CD68-08A9-44EC-B7F6-2968EF3F2666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0C53CB79-9CF4-4395-9EFB-4F230CFE255F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四角形: 上の 2 つの角を丸める 290">
                <a:extLst>
                  <a:ext uri="{FF2B5EF4-FFF2-40B4-BE49-F238E27FC236}">
                    <a16:creationId xmlns:a16="http://schemas.microsoft.com/office/drawing/2014/main" id="{EC787554-E1FF-462A-998C-7132E35E1996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四角形: 上の 2 つの角を丸める 291">
                <a:extLst>
                  <a:ext uri="{FF2B5EF4-FFF2-40B4-BE49-F238E27FC236}">
                    <a16:creationId xmlns:a16="http://schemas.microsoft.com/office/drawing/2014/main" id="{E456D8EA-38A6-44FD-9353-7C898D0C24DD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07B1E335-2A89-4D29-A43E-212A8BC94778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82CAC03A-DB81-4806-A2D8-5FAD5B977B41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6CCF118E-A813-49C0-8E47-0783C4F8200D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D8762EF2-0B6B-481B-B21F-168F76901197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90D120D5-F42D-423B-A6E5-0EB57AE7E45F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A3C88C16-299A-4EB9-87BC-519DDE1F42FD}"/>
                </a:ext>
              </a:extLst>
            </p:cNvPr>
            <p:cNvSpPr/>
            <p:nvPr/>
          </p:nvSpPr>
          <p:spPr>
            <a:xfrm rot="5400000">
              <a:off x="3903338" y="-3017012"/>
              <a:ext cx="484653" cy="378145"/>
            </a:xfrm>
            <a:custGeom>
              <a:avLst/>
              <a:gdLst>
                <a:gd name="connsiteX0" fmla="*/ 477227 w 968779"/>
                <a:gd name="connsiteY0" fmla="*/ 0 h 525254"/>
                <a:gd name="connsiteX1" fmla="*/ 502102 w 968779"/>
                <a:gd name="connsiteY1" fmla="*/ 24809 h 525254"/>
                <a:gd name="connsiteX2" fmla="*/ 899478 w 968779"/>
                <a:gd name="connsiteY2" fmla="*/ 245769 h 525254"/>
                <a:gd name="connsiteX3" fmla="*/ 968779 w 968779"/>
                <a:gd name="connsiteY3" fmla="*/ 262627 h 525254"/>
                <a:gd name="connsiteX4" fmla="*/ 899478 w 968779"/>
                <a:gd name="connsiteY4" fmla="*/ 279485 h 525254"/>
                <a:gd name="connsiteX5" fmla="*/ 502102 w 968779"/>
                <a:gd name="connsiteY5" fmla="*/ 500445 h 525254"/>
                <a:gd name="connsiteX6" fmla="*/ 477227 w 968779"/>
                <a:gd name="connsiteY6" fmla="*/ 525254 h 525254"/>
                <a:gd name="connsiteX7" fmla="*/ 418664 w 968779"/>
                <a:gd name="connsiteY7" fmla="*/ 469632 h 525254"/>
                <a:gd name="connsiteX8" fmla="*/ 58776 w 968779"/>
                <a:gd name="connsiteY8" fmla="*/ 279485 h 525254"/>
                <a:gd name="connsiteX9" fmla="*/ 0 w 968779"/>
                <a:gd name="connsiteY9" fmla="*/ 262627 h 525254"/>
                <a:gd name="connsiteX10" fmla="*/ 58776 w 968779"/>
                <a:gd name="connsiteY10" fmla="*/ 245769 h 525254"/>
                <a:gd name="connsiteX11" fmla="*/ 418664 w 968779"/>
                <a:gd name="connsiteY11" fmla="*/ 55623 h 525254"/>
                <a:gd name="connsiteX12" fmla="*/ 477227 w 968779"/>
                <a:gd name="connsiteY12" fmla="*/ 0 h 52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8779" h="525254">
                  <a:moveTo>
                    <a:pt x="477227" y="0"/>
                  </a:moveTo>
                  <a:lnTo>
                    <a:pt x="502102" y="24809"/>
                  </a:lnTo>
                  <a:cubicBezTo>
                    <a:pt x="611750" y="119348"/>
                    <a:pt x="747090" y="195259"/>
                    <a:pt x="899478" y="245769"/>
                  </a:cubicBezTo>
                  <a:lnTo>
                    <a:pt x="968779" y="262627"/>
                  </a:lnTo>
                  <a:lnTo>
                    <a:pt x="899478" y="279485"/>
                  </a:lnTo>
                  <a:cubicBezTo>
                    <a:pt x="747090" y="329995"/>
                    <a:pt x="611750" y="405906"/>
                    <a:pt x="502102" y="500445"/>
                  </a:cubicBezTo>
                  <a:lnTo>
                    <a:pt x="477227" y="525254"/>
                  </a:lnTo>
                  <a:lnTo>
                    <a:pt x="418664" y="469632"/>
                  </a:lnTo>
                  <a:cubicBezTo>
                    <a:pt x="316218" y="389351"/>
                    <a:pt x="194232" y="324383"/>
                    <a:pt x="58776" y="279485"/>
                  </a:cubicBezTo>
                  <a:lnTo>
                    <a:pt x="0" y="262627"/>
                  </a:lnTo>
                  <a:lnTo>
                    <a:pt x="58776" y="245769"/>
                  </a:lnTo>
                  <a:cubicBezTo>
                    <a:pt x="194232" y="200871"/>
                    <a:pt x="316219" y="135904"/>
                    <a:pt x="418664" y="55623"/>
                  </a:cubicBezTo>
                  <a:lnTo>
                    <a:pt x="477227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F4E9FB86-837A-4977-A5B4-E5E30B1CFD08}"/>
                </a:ext>
              </a:extLst>
            </p:cNvPr>
            <p:cNvSpPr/>
            <p:nvPr/>
          </p:nvSpPr>
          <p:spPr>
            <a:xfrm rot="5400000">
              <a:off x="3949530" y="-2930734"/>
              <a:ext cx="235166" cy="212480"/>
            </a:xfrm>
            <a:custGeom>
              <a:avLst/>
              <a:gdLst>
                <a:gd name="connsiteX0" fmla="*/ 0 w 235166"/>
                <a:gd name="connsiteY0" fmla="*/ 96830 h 212480"/>
                <a:gd name="connsiteX1" fmla="*/ 4298 w 235166"/>
                <a:gd name="connsiteY1" fmla="*/ 75541 h 212480"/>
                <a:gd name="connsiteX2" fmla="*/ 118262 w 235166"/>
                <a:gd name="connsiteY2" fmla="*/ 0 h 212480"/>
                <a:gd name="connsiteX3" fmla="*/ 232226 w 235166"/>
                <a:gd name="connsiteY3" fmla="*/ 75541 h 212480"/>
                <a:gd name="connsiteX4" fmla="*/ 235166 w 235166"/>
                <a:gd name="connsiteY4" fmla="*/ 90103 h 212480"/>
                <a:gd name="connsiteX5" fmla="*/ 214379 w 235166"/>
                <a:gd name="connsiteY5" fmla="*/ 103195 h 212480"/>
                <a:gd name="connsiteX6" fmla="*/ 122999 w 235166"/>
                <a:gd name="connsiteY6" fmla="*/ 194619 h 212480"/>
                <a:gd name="connsiteX7" fmla="*/ 110554 w 235166"/>
                <a:gd name="connsiteY7" fmla="*/ 212480 h 212480"/>
                <a:gd name="connsiteX8" fmla="*/ 81257 w 235166"/>
                <a:gd name="connsiteY8" fmla="*/ 172436 h 21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166" h="212480">
                  <a:moveTo>
                    <a:pt x="0" y="96830"/>
                  </a:moveTo>
                  <a:lnTo>
                    <a:pt x="4298" y="75541"/>
                  </a:lnTo>
                  <a:cubicBezTo>
                    <a:pt x="23074" y="31148"/>
                    <a:pt x="67030" y="0"/>
                    <a:pt x="118262" y="0"/>
                  </a:cubicBezTo>
                  <a:cubicBezTo>
                    <a:pt x="169494" y="0"/>
                    <a:pt x="213450" y="31148"/>
                    <a:pt x="232226" y="75541"/>
                  </a:cubicBezTo>
                  <a:lnTo>
                    <a:pt x="235166" y="90103"/>
                  </a:lnTo>
                  <a:lnTo>
                    <a:pt x="214379" y="103195"/>
                  </a:lnTo>
                  <a:cubicBezTo>
                    <a:pt x="181066" y="129911"/>
                    <a:pt x="150426" y="160589"/>
                    <a:pt x="122999" y="194619"/>
                  </a:cubicBezTo>
                  <a:lnTo>
                    <a:pt x="110554" y="212480"/>
                  </a:lnTo>
                  <a:lnTo>
                    <a:pt x="81257" y="172436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8" name="グループ化 547">
            <a:extLst>
              <a:ext uri="{FF2B5EF4-FFF2-40B4-BE49-F238E27FC236}">
                <a16:creationId xmlns:a16="http://schemas.microsoft.com/office/drawing/2014/main" id="{B076D832-DE09-4B23-8D55-FA7CA6D22C52}"/>
              </a:ext>
            </a:extLst>
          </p:cNvPr>
          <p:cNvGrpSpPr/>
          <p:nvPr/>
        </p:nvGrpSpPr>
        <p:grpSpPr>
          <a:xfrm>
            <a:off x="1282685" y="3803818"/>
            <a:ext cx="1433631" cy="2604274"/>
            <a:chOff x="-2546977" y="-3643692"/>
            <a:chExt cx="2624139" cy="4766902"/>
          </a:xfrm>
        </p:grpSpPr>
        <p:grpSp>
          <p:nvGrpSpPr>
            <p:cNvPr id="549" name="グループ化 548">
              <a:extLst>
                <a:ext uri="{FF2B5EF4-FFF2-40B4-BE49-F238E27FC236}">
                  <a16:creationId xmlns:a16="http://schemas.microsoft.com/office/drawing/2014/main" id="{3F40AB62-D38B-4824-9F55-29AC3DA6BE65}"/>
                </a:ext>
              </a:extLst>
            </p:cNvPr>
            <p:cNvGrpSpPr/>
            <p:nvPr/>
          </p:nvGrpSpPr>
          <p:grpSpPr>
            <a:xfrm>
              <a:off x="-2546977" y="-3643692"/>
              <a:ext cx="1779116" cy="4137174"/>
              <a:chOff x="-7195657" y="814389"/>
              <a:chExt cx="1779116" cy="4137174"/>
            </a:xfrm>
            <a:solidFill>
              <a:srgbClr val="FF6699"/>
            </a:solidFill>
          </p:grpSpPr>
          <p:sp>
            <p:nvSpPr>
              <p:cNvPr id="625" name="四角形: 上の 2 つの角を丸める 624">
                <a:extLst>
                  <a:ext uri="{FF2B5EF4-FFF2-40B4-BE49-F238E27FC236}">
                    <a16:creationId xmlns:a16="http://schemas.microsoft.com/office/drawing/2014/main" id="{7B572BF4-0868-4D6D-8E50-4A31E6FDD5CC}"/>
                  </a:ext>
                </a:extLst>
              </p:cNvPr>
              <p:cNvSpPr/>
              <p:nvPr/>
            </p:nvSpPr>
            <p:spPr>
              <a:xfrm>
                <a:off x="-7195657" y="814389"/>
                <a:ext cx="1777423" cy="409262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CC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D502F35A-1940-4B62-AFA0-AE3EB6AE8113}"/>
                  </a:ext>
                </a:extLst>
              </p:cNvPr>
              <p:cNvSpPr/>
              <p:nvPr/>
            </p:nvSpPr>
            <p:spPr>
              <a:xfrm>
                <a:off x="-7193965" y="814389"/>
                <a:ext cx="934851" cy="4137174"/>
              </a:xfrm>
              <a:custGeom>
                <a:avLst/>
                <a:gdLst>
                  <a:gd name="connsiteX0" fmla="*/ 888712 w 934851"/>
                  <a:gd name="connsiteY0" fmla="*/ 0 h 4137174"/>
                  <a:gd name="connsiteX1" fmla="*/ 934851 w 934851"/>
                  <a:gd name="connsiteY1" fmla="*/ 2330 h 4137174"/>
                  <a:gd name="connsiteX2" fmla="*/ 890125 w 934851"/>
                  <a:gd name="connsiteY2" fmla="*/ 4588 h 4137174"/>
                  <a:gd name="connsiteX3" fmla="*/ 92279 w 934851"/>
                  <a:gd name="connsiteY3" fmla="*/ 888712 h 4137174"/>
                  <a:gd name="connsiteX4" fmla="*/ 92279 w 934851"/>
                  <a:gd name="connsiteY4" fmla="*/ 4137174 h 4137174"/>
                  <a:gd name="connsiteX5" fmla="*/ 0 w 934851"/>
                  <a:gd name="connsiteY5" fmla="*/ 4137174 h 4137174"/>
                  <a:gd name="connsiteX6" fmla="*/ 0 w 934851"/>
                  <a:gd name="connsiteY6" fmla="*/ 888712 h 4137174"/>
                  <a:gd name="connsiteX7" fmla="*/ 888712 w 934851"/>
                  <a:gd name="connsiteY7" fmla="*/ 0 h 413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4851" h="4137174">
                    <a:moveTo>
                      <a:pt x="888712" y="0"/>
                    </a:moveTo>
                    <a:lnTo>
                      <a:pt x="934851" y="2330"/>
                    </a:lnTo>
                    <a:lnTo>
                      <a:pt x="890125" y="4588"/>
                    </a:lnTo>
                    <a:cubicBezTo>
                      <a:pt x="441987" y="50099"/>
                      <a:pt x="92279" y="428566"/>
                      <a:pt x="92279" y="888712"/>
                    </a:cubicBezTo>
                    <a:lnTo>
                      <a:pt x="92279" y="4137174"/>
                    </a:lnTo>
                    <a:lnTo>
                      <a:pt x="0" y="4137174"/>
                    </a:lnTo>
                    <a:lnTo>
                      <a:pt x="0" y="888712"/>
                    </a:lnTo>
                    <a:cubicBezTo>
                      <a:pt x="0" y="397890"/>
                      <a:pt x="397890" y="0"/>
                      <a:pt x="888712" y="0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9C5DD3A2-A965-4112-8BAB-3DE59C985818}"/>
                  </a:ext>
                </a:extLst>
              </p:cNvPr>
              <p:cNvSpPr/>
              <p:nvPr/>
            </p:nvSpPr>
            <p:spPr>
              <a:xfrm>
                <a:off x="-7009407" y="819193"/>
                <a:ext cx="842572" cy="4132370"/>
              </a:xfrm>
              <a:custGeom>
                <a:avLst/>
                <a:gdLst>
                  <a:gd name="connsiteX0" fmla="*/ 796433 w 842572"/>
                  <a:gd name="connsiteY0" fmla="*/ 0 h 4132370"/>
                  <a:gd name="connsiteX1" fmla="*/ 842572 w 842572"/>
                  <a:gd name="connsiteY1" fmla="*/ 7041 h 4132370"/>
                  <a:gd name="connsiteX2" fmla="*/ 801885 w 842572"/>
                  <a:gd name="connsiteY2" fmla="*/ 13251 h 4132370"/>
                  <a:gd name="connsiteX3" fmla="*/ 92279 w 842572"/>
                  <a:gd name="connsiteY3" fmla="*/ 883908 h 4132370"/>
                  <a:gd name="connsiteX4" fmla="*/ 92279 w 842572"/>
                  <a:gd name="connsiteY4" fmla="*/ 4132370 h 4132370"/>
                  <a:gd name="connsiteX5" fmla="*/ 0 w 842572"/>
                  <a:gd name="connsiteY5" fmla="*/ 4132370 h 4132370"/>
                  <a:gd name="connsiteX6" fmla="*/ 0 w 842572"/>
                  <a:gd name="connsiteY6" fmla="*/ 883908 h 4132370"/>
                  <a:gd name="connsiteX7" fmla="*/ 709606 w 842572"/>
                  <a:gd name="connsiteY7" fmla="*/ 13251 h 4132370"/>
                  <a:gd name="connsiteX8" fmla="*/ 796433 w 842572"/>
                  <a:gd name="connsiteY8" fmla="*/ 0 h 413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2572" h="4132370">
                    <a:moveTo>
                      <a:pt x="796433" y="0"/>
                    </a:moveTo>
                    <a:lnTo>
                      <a:pt x="842572" y="7041"/>
                    </a:lnTo>
                    <a:lnTo>
                      <a:pt x="801885" y="13251"/>
                    </a:lnTo>
                    <a:cubicBezTo>
                      <a:pt x="396913" y="96121"/>
                      <a:pt x="92279" y="454439"/>
                      <a:pt x="92279" y="883908"/>
                    </a:cubicBezTo>
                    <a:lnTo>
                      <a:pt x="92279" y="4132370"/>
                    </a:lnTo>
                    <a:lnTo>
                      <a:pt x="0" y="4132370"/>
                    </a:lnTo>
                    <a:lnTo>
                      <a:pt x="0" y="883908"/>
                    </a:lnTo>
                    <a:cubicBezTo>
                      <a:pt x="0" y="454439"/>
                      <a:pt x="304634" y="96121"/>
                      <a:pt x="709606" y="13251"/>
                    </a:cubicBezTo>
                    <a:lnTo>
                      <a:pt x="796433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5A7E4898-524A-4C34-96B1-C4DD6CF026B8}"/>
                  </a:ext>
                </a:extLst>
              </p:cNvPr>
              <p:cNvSpPr/>
              <p:nvPr/>
            </p:nvSpPr>
            <p:spPr>
              <a:xfrm>
                <a:off x="-6824849" y="833846"/>
                <a:ext cx="750293" cy="4117717"/>
              </a:xfrm>
              <a:custGeom>
                <a:avLst/>
                <a:gdLst>
                  <a:gd name="connsiteX0" fmla="*/ 704154 w 750293"/>
                  <a:gd name="connsiteY0" fmla="*/ 0 h 4117717"/>
                  <a:gd name="connsiteX1" fmla="*/ 750293 w 750293"/>
                  <a:gd name="connsiteY1" fmla="*/ 11864 h 4117717"/>
                  <a:gd name="connsiteX2" fmla="*/ 716715 w 750293"/>
                  <a:gd name="connsiteY2" fmla="*/ 20498 h 4117717"/>
                  <a:gd name="connsiteX3" fmla="*/ 92279 w 750293"/>
                  <a:gd name="connsiteY3" fmla="*/ 869255 h 4117717"/>
                  <a:gd name="connsiteX4" fmla="*/ 92279 w 750293"/>
                  <a:gd name="connsiteY4" fmla="*/ 4117717 h 4117717"/>
                  <a:gd name="connsiteX5" fmla="*/ 0 w 750293"/>
                  <a:gd name="connsiteY5" fmla="*/ 4117717 h 4117717"/>
                  <a:gd name="connsiteX6" fmla="*/ 0 w 750293"/>
                  <a:gd name="connsiteY6" fmla="*/ 869255 h 4117717"/>
                  <a:gd name="connsiteX7" fmla="*/ 624436 w 750293"/>
                  <a:gd name="connsiteY7" fmla="*/ 20498 h 4117717"/>
                  <a:gd name="connsiteX8" fmla="*/ 704154 w 750293"/>
                  <a:gd name="connsiteY8" fmla="*/ 0 h 411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0293" h="4117717">
                    <a:moveTo>
                      <a:pt x="704154" y="0"/>
                    </a:moveTo>
                    <a:lnTo>
                      <a:pt x="750293" y="11864"/>
                    </a:lnTo>
                    <a:lnTo>
                      <a:pt x="716715" y="20498"/>
                    </a:lnTo>
                    <a:cubicBezTo>
                      <a:pt x="354948" y="133019"/>
                      <a:pt x="92279" y="470462"/>
                      <a:pt x="92279" y="869255"/>
                    </a:cubicBezTo>
                    <a:lnTo>
                      <a:pt x="92279" y="4117717"/>
                    </a:lnTo>
                    <a:lnTo>
                      <a:pt x="0" y="4117717"/>
                    </a:lnTo>
                    <a:lnTo>
                      <a:pt x="0" y="869255"/>
                    </a:lnTo>
                    <a:cubicBezTo>
                      <a:pt x="0" y="470462"/>
                      <a:pt x="262669" y="133019"/>
                      <a:pt x="624436" y="20498"/>
                    </a:cubicBezTo>
                    <a:lnTo>
                      <a:pt x="704154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3526329E-5839-4FCE-9120-07E7EAA26061}"/>
                  </a:ext>
                </a:extLst>
              </p:cNvPr>
              <p:cNvSpPr/>
              <p:nvPr/>
            </p:nvSpPr>
            <p:spPr>
              <a:xfrm>
                <a:off x="-6640291" y="858941"/>
                <a:ext cx="658014" cy="4092622"/>
              </a:xfrm>
              <a:custGeom>
                <a:avLst/>
                <a:gdLst>
                  <a:gd name="connsiteX0" fmla="*/ 611875 w 658014"/>
                  <a:gd name="connsiteY0" fmla="*/ 0 h 4092622"/>
                  <a:gd name="connsiteX1" fmla="*/ 658014 w 658014"/>
                  <a:gd name="connsiteY1" fmla="*/ 16887 h 4092622"/>
                  <a:gd name="connsiteX2" fmla="*/ 635064 w 658014"/>
                  <a:gd name="connsiteY2" fmla="*/ 25287 h 4092622"/>
                  <a:gd name="connsiteX3" fmla="*/ 92279 w 658014"/>
                  <a:gd name="connsiteY3" fmla="*/ 844160 h 4092622"/>
                  <a:gd name="connsiteX4" fmla="*/ 92279 w 658014"/>
                  <a:gd name="connsiteY4" fmla="*/ 4092622 h 4092622"/>
                  <a:gd name="connsiteX5" fmla="*/ 0 w 658014"/>
                  <a:gd name="connsiteY5" fmla="*/ 4092622 h 4092622"/>
                  <a:gd name="connsiteX6" fmla="*/ 0 w 658014"/>
                  <a:gd name="connsiteY6" fmla="*/ 844160 h 4092622"/>
                  <a:gd name="connsiteX7" fmla="*/ 542785 w 658014"/>
                  <a:gd name="connsiteY7" fmla="*/ 25287 h 4092622"/>
                  <a:gd name="connsiteX8" fmla="*/ 611875 w 658014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8014" h="4092622">
                    <a:moveTo>
                      <a:pt x="611875" y="0"/>
                    </a:moveTo>
                    <a:lnTo>
                      <a:pt x="658014" y="16887"/>
                    </a:lnTo>
                    <a:lnTo>
                      <a:pt x="635064" y="25287"/>
                    </a:lnTo>
                    <a:cubicBezTo>
                      <a:pt x="316092" y="160201"/>
                      <a:pt x="92279" y="476044"/>
                      <a:pt x="92279" y="844160"/>
                    </a:cubicBezTo>
                    <a:lnTo>
                      <a:pt x="92279" y="4092622"/>
                    </a:lnTo>
                    <a:lnTo>
                      <a:pt x="0" y="4092622"/>
                    </a:lnTo>
                    <a:lnTo>
                      <a:pt x="0" y="844160"/>
                    </a:lnTo>
                    <a:cubicBezTo>
                      <a:pt x="0" y="476044"/>
                      <a:pt x="223813" y="160201"/>
                      <a:pt x="542785" y="25287"/>
                    </a:cubicBezTo>
                    <a:lnTo>
                      <a:pt x="611875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B72BBE3F-FD32-40EB-9AED-1A2C7E31510C}"/>
                  </a:ext>
                </a:extLst>
              </p:cNvPr>
              <p:cNvSpPr/>
              <p:nvPr/>
            </p:nvSpPr>
            <p:spPr>
              <a:xfrm>
                <a:off x="-6455733" y="895399"/>
                <a:ext cx="565735" cy="4056164"/>
              </a:xfrm>
              <a:custGeom>
                <a:avLst/>
                <a:gdLst>
                  <a:gd name="connsiteX0" fmla="*/ 519596 w 565735"/>
                  <a:gd name="connsiteY0" fmla="*/ 0 h 4056164"/>
                  <a:gd name="connsiteX1" fmla="*/ 565735 w 565735"/>
                  <a:gd name="connsiteY1" fmla="*/ 22227 h 4056164"/>
                  <a:gd name="connsiteX2" fmla="*/ 557378 w 565735"/>
                  <a:gd name="connsiteY2" fmla="*/ 26253 h 4056164"/>
                  <a:gd name="connsiteX3" fmla="*/ 92279 w 565735"/>
                  <a:gd name="connsiteY3" fmla="*/ 807702 h 4056164"/>
                  <a:gd name="connsiteX4" fmla="*/ 92279 w 565735"/>
                  <a:gd name="connsiteY4" fmla="*/ 4056164 h 4056164"/>
                  <a:gd name="connsiteX5" fmla="*/ 0 w 565735"/>
                  <a:gd name="connsiteY5" fmla="*/ 4056164 h 4056164"/>
                  <a:gd name="connsiteX6" fmla="*/ 0 w 565735"/>
                  <a:gd name="connsiteY6" fmla="*/ 807702 h 4056164"/>
                  <a:gd name="connsiteX7" fmla="*/ 465099 w 565735"/>
                  <a:gd name="connsiteY7" fmla="*/ 26253 h 4056164"/>
                  <a:gd name="connsiteX8" fmla="*/ 519596 w 565735"/>
                  <a:gd name="connsiteY8" fmla="*/ 0 h 405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735" h="4056164">
                    <a:moveTo>
                      <a:pt x="519596" y="0"/>
                    </a:moveTo>
                    <a:lnTo>
                      <a:pt x="565735" y="22227"/>
                    </a:lnTo>
                    <a:lnTo>
                      <a:pt x="557378" y="26253"/>
                    </a:lnTo>
                    <a:cubicBezTo>
                      <a:pt x="280344" y="176747"/>
                      <a:pt x="92279" y="470262"/>
                      <a:pt x="92279" y="807702"/>
                    </a:cubicBezTo>
                    <a:lnTo>
                      <a:pt x="92279" y="4056164"/>
                    </a:lnTo>
                    <a:lnTo>
                      <a:pt x="0" y="4056164"/>
                    </a:lnTo>
                    <a:lnTo>
                      <a:pt x="0" y="807702"/>
                    </a:lnTo>
                    <a:cubicBezTo>
                      <a:pt x="0" y="470262"/>
                      <a:pt x="188065" y="176747"/>
                      <a:pt x="465099" y="26253"/>
                    </a:cubicBezTo>
                    <a:lnTo>
                      <a:pt x="519596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2654B93C-4816-4E18-9135-DE411421A3D1}"/>
                  </a:ext>
                </a:extLst>
              </p:cNvPr>
              <p:cNvSpPr/>
              <p:nvPr/>
            </p:nvSpPr>
            <p:spPr>
              <a:xfrm>
                <a:off x="-6271175" y="944605"/>
                <a:ext cx="473456" cy="4006958"/>
              </a:xfrm>
              <a:custGeom>
                <a:avLst/>
                <a:gdLst>
                  <a:gd name="connsiteX0" fmla="*/ 427317 w 473456"/>
                  <a:gd name="connsiteY0" fmla="*/ 0 h 4006958"/>
                  <a:gd name="connsiteX1" fmla="*/ 462809 w 473456"/>
                  <a:gd name="connsiteY1" fmla="*/ 21562 h 4006958"/>
                  <a:gd name="connsiteX2" fmla="*/ 473456 w 473456"/>
                  <a:gd name="connsiteY2" fmla="*/ 30347 h 4006958"/>
                  <a:gd name="connsiteX3" fmla="*/ 352577 w 473456"/>
                  <a:gd name="connsiteY3" fmla="*/ 130082 h 4006958"/>
                  <a:gd name="connsiteX4" fmla="*/ 92279 w 473456"/>
                  <a:gd name="connsiteY4" fmla="*/ 758496 h 4006958"/>
                  <a:gd name="connsiteX5" fmla="*/ 92279 w 473456"/>
                  <a:gd name="connsiteY5" fmla="*/ 4006958 h 4006958"/>
                  <a:gd name="connsiteX6" fmla="*/ 0 w 473456"/>
                  <a:gd name="connsiteY6" fmla="*/ 4006958 h 4006958"/>
                  <a:gd name="connsiteX7" fmla="*/ 0 w 473456"/>
                  <a:gd name="connsiteY7" fmla="*/ 758496 h 4006958"/>
                  <a:gd name="connsiteX8" fmla="*/ 391825 w 473456"/>
                  <a:gd name="connsiteY8" fmla="*/ 21562 h 4006958"/>
                  <a:gd name="connsiteX9" fmla="*/ 427317 w 473456"/>
                  <a:gd name="connsiteY9" fmla="*/ 0 h 400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3456" h="4006958">
                    <a:moveTo>
                      <a:pt x="427317" y="0"/>
                    </a:moveTo>
                    <a:lnTo>
                      <a:pt x="462809" y="21562"/>
                    </a:lnTo>
                    <a:lnTo>
                      <a:pt x="473456" y="30347"/>
                    </a:lnTo>
                    <a:lnTo>
                      <a:pt x="352577" y="130082"/>
                    </a:lnTo>
                    <a:cubicBezTo>
                      <a:pt x="191751" y="290907"/>
                      <a:pt x="92279" y="513085"/>
                      <a:pt x="92279" y="758496"/>
                    </a:cubicBezTo>
                    <a:lnTo>
                      <a:pt x="92279" y="4006958"/>
                    </a:lnTo>
                    <a:lnTo>
                      <a:pt x="0" y="4006958"/>
                    </a:lnTo>
                    <a:lnTo>
                      <a:pt x="0" y="758496"/>
                    </a:lnTo>
                    <a:cubicBezTo>
                      <a:pt x="0" y="451732"/>
                      <a:pt x="155426" y="181270"/>
                      <a:pt x="391825" y="21562"/>
                    </a:cubicBezTo>
                    <a:lnTo>
                      <a:pt x="427317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0211AAB7-4101-46A3-B2B0-6B99225FEAD2}"/>
                  </a:ext>
                </a:extLst>
              </p:cNvPr>
              <p:cNvSpPr/>
              <p:nvPr/>
            </p:nvSpPr>
            <p:spPr>
              <a:xfrm>
                <a:off x="-6086617" y="1013021"/>
                <a:ext cx="381177" cy="3938542"/>
              </a:xfrm>
              <a:custGeom>
                <a:avLst/>
                <a:gdLst>
                  <a:gd name="connsiteX0" fmla="*/ 335038 w 381177"/>
                  <a:gd name="connsiteY0" fmla="*/ 0 h 3938542"/>
                  <a:gd name="connsiteX1" fmla="*/ 381177 w 381177"/>
                  <a:gd name="connsiteY1" fmla="*/ 38068 h 3938542"/>
                  <a:gd name="connsiteX2" fmla="*/ 352577 w 381177"/>
                  <a:gd name="connsiteY2" fmla="*/ 61666 h 3938542"/>
                  <a:gd name="connsiteX3" fmla="*/ 92279 w 381177"/>
                  <a:gd name="connsiteY3" fmla="*/ 690080 h 3938542"/>
                  <a:gd name="connsiteX4" fmla="*/ 92279 w 381177"/>
                  <a:gd name="connsiteY4" fmla="*/ 3938542 h 3938542"/>
                  <a:gd name="connsiteX5" fmla="*/ 0 w 381177"/>
                  <a:gd name="connsiteY5" fmla="*/ 3938542 h 3938542"/>
                  <a:gd name="connsiteX6" fmla="*/ 0 w 381177"/>
                  <a:gd name="connsiteY6" fmla="*/ 690080 h 3938542"/>
                  <a:gd name="connsiteX7" fmla="*/ 260298 w 381177"/>
                  <a:gd name="connsiteY7" fmla="*/ 61666 h 3938542"/>
                  <a:gd name="connsiteX8" fmla="*/ 335038 w 381177"/>
                  <a:gd name="connsiteY8" fmla="*/ 0 h 393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177" h="3938542">
                    <a:moveTo>
                      <a:pt x="335038" y="0"/>
                    </a:moveTo>
                    <a:lnTo>
                      <a:pt x="381177" y="38068"/>
                    </a:lnTo>
                    <a:lnTo>
                      <a:pt x="352577" y="61666"/>
                    </a:lnTo>
                    <a:cubicBezTo>
                      <a:pt x="191751" y="222491"/>
                      <a:pt x="92279" y="444669"/>
                      <a:pt x="92279" y="690080"/>
                    </a:cubicBezTo>
                    <a:lnTo>
                      <a:pt x="92279" y="3938542"/>
                    </a:lnTo>
                    <a:lnTo>
                      <a:pt x="0" y="3938542"/>
                    </a:lnTo>
                    <a:lnTo>
                      <a:pt x="0" y="690080"/>
                    </a:lnTo>
                    <a:cubicBezTo>
                      <a:pt x="0" y="444669"/>
                      <a:pt x="99472" y="222491"/>
                      <a:pt x="260298" y="61666"/>
                    </a:cubicBezTo>
                    <a:lnTo>
                      <a:pt x="335038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D87F6D52-A2F5-4B75-9642-2BECA12A05B6}"/>
                  </a:ext>
                </a:extLst>
              </p:cNvPr>
              <p:cNvSpPr/>
              <p:nvPr/>
            </p:nvSpPr>
            <p:spPr>
              <a:xfrm>
                <a:off x="-5902059" y="1095944"/>
                <a:ext cx="288898" cy="3855619"/>
              </a:xfrm>
              <a:custGeom>
                <a:avLst/>
                <a:gdLst>
                  <a:gd name="connsiteX0" fmla="*/ 242759 w 288898"/>
                  <a:gd name="connsiteY0" fmla="*/ 0 h 3855619"/>
                  <a:gd name="connsiteX1" fmla="*/ 288898 w 288898"/>
                  <a:gd name="connsiteY1" fmla="*/ 55922 h 3855619"/>
                  <a:gd name="connsiteX2" fmla="*/ 244057 w 288898"/>
                  <a:gd name="connsiteY2" fmla="*/ 110270 h 3855619"/>
                  <a:gd name="connsiteX3" fmla="*/ 92279 w 288898"/>
                  <a:gd name="connsiteY3" fmla="*/ 607157 h 3855619"/>
                  <a:gd name="connsiteX4" fmla="*/ 92279 w 288898"/>
                  <a:gd name="connsiteY4" fmla="*/ 3855619 h 3855619"/>
                  <a:gd name="connsiteX5" fmla="*/ 0 w 288898"/>
                  <a:gd name="connsiteY5" fmla="*/ 3855619 h 3855619"/>
                  <a:gd name="connsiteX6" fmla="*/ 0 w 288898"/>
                  <a:gd name="connsiteY6" fmla="*/ 607157 h 3855619"/>
                  <a:gd name="connsiteX7" fmla="*/ 151778 w 288898"/>
                  <a:gd name="connsiteY7" fmla="*/ 110270 h 3855619"/>
                  <a:gd name="connsiteX8" fmla="*/ 242759 w 288898"/>
                  <a:gd name="connsiteY8" fmla="*/ 0 h 3855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898" h="3855619">
                    <a:moveTo>
                      <a:pt x="242759" y="0"/>
                    </a:moveTo>
                    <a:lnTo>
                      <a:pt x="288898" y="55922"/>
                    </a:lnTo>
                    <a:lnTo>
                      <a:pt x="244057" y="110270"/>
                    </a:lnTo>
                    <a:cubicBezTo>
                      <a:pt x="148232" y="252109"/>
                      <a:pt x="92279" y="423099"/>
                      <a:pt x="92279" y="607157"/>
                    </a:cubicBezTo>
                    <a:lnTo>
                      <a:pt x="92279" y="3855619"/>
                    </a:lnTo>
                    <a:lnTo>
                      <a:pt x="0" y="3855619"/>
                    </a:lnTo>
                    <a:lnTo>
                      <a:pt x="0" y="607157"/>
                    </a:lnTo>
                    <a:cubicBezTo>
                      <a:pt x="0" y="423099"/>
                      <a:pt x="55953" y="252109"/>
                      <a:pt x="151778" y="110270"/>
                    </a:cubicBezTo>
                    <a:lnTo>
                      <a:pt x="24275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5DD90049-B885-4929-8BCF-30377F3A04F5}"/>
                  </a:ext>
                </a:extLst>
              </p:cNvPr>
              <p:cNvSpPr/>
              <p:nvPr/>
            </p:nvSpPr>
            <p:spPr>
              <a:xfrm>
                <a:off x="-5717501" y="1208351"/>
                <a:ext cx="196620" cy="3743212"/>
              </a:xfrm>
              <a:custGeom>
                <a:avLst/>
                <a:gdLst>
                  <a:gd name="connsiteX0" fmla="*/ 150480 w 196620"/>
                  <a:gd name="connsiteY0" fmla="*/ 0 h 3743212"/>
                  <a:gd name="connsiteX1" fmla="*/ 193697 w 196620"/>
                  <a:gd name="connsiteY1" fmla="*/ 71137 h 3743212"/>
                  <a:gd name="connsiteX2" fmla="*/ 196620 w 196620"/>
                  <a:gd name="connsiteY2" fmla="*/ 77204 h 3743212"/>
                  <a:gd name="connsiteX3" fmla="*/ 162118 w 196620"/>
                  <a:gd name="connsiteY3" fmla="*/ 148823 h 3743212"/>
                  <a:gd name="connsiteX4" fmla="*/ 92279 w 196620"/>
                  <a:gd name="connsiteY4" fmla="*/ 494750 h 3743212"/>
                  <a:gd name="connsiteX5" fmla="*/ 92279 w 196620"/>
                  <a:gd name="connsiteY5" fmla="*/ 3743212 h 3743212"/>
                  <a:gd name="connsiteX6" fmla="*/ 0 w 196620"/>
                  <a:gd name="connsiteY6" fmla="*/ 3743212 h 3743212"/>
                  <a:gd name="connsiteX7" fmla="*/ 0 w 196620"/>
                  <a:gd name="connsiteY7" fmla="*/ 494750 h 3743212"/>
                  <a:gd name="connsiteX8" fmla="*/ 107263 w 196620"/>
                  <a:gd name="connsiteY8" fmla="*/ 71137 h 3743212"/>
                  <a:gd name="connsiteX9" fmla="*/ 150480 w 196620"/>
                  <a:gd name="connsiteY9" fmla="*/ 0 h 3743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620" h="3743212">
                    <a:moveTo>
                      <a:pt x="150480" y="0"/>
                    </a:moveTo>
                    <a:lnTo>
                      <a:pt x="193697" y="71137"/>
                    </a:lnTo>
                    <a:lnTo>
                      <a:pt x="196620" y="77204"/>
                    </a:lnTo>
                    <a:lnTo>
                      <a:pt x="162118" y="148823"/>
                    </a:lnTo>
                    <a:cubicBezTo>
                      <a:pt x="117147" y="255147"/>
                      <a:pt x="92279" y="372045"/>
                      <a:pt x="92279" y="494750"/>
                    </a:cubicBezTo>
                    <a:lnTo>
                      <a:pt x="92279" y="3743212"/>
                    </a:lnTo>
                    <a:lnTo>
                      <a:pt x="0" y="3743212"/>
                    </a:lnTo>
                    <a:lnTo>
                      <a:pt x="0" y="494750"/>
                    </a:lnTo>
                    <a:cubicBezTo>
                      <a:pt x="0" y="341368"/>
                      <a:pt x="38856" y="197062"/>
                      <a:pt x="107263" y="71137"/>
                    </a:cubicBezTo>
                    <a:lnTo>
                      <a:pt x="150480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605733FE-FF96-442D-A4F4-C4DFE348C7CB}"/>
                  </a:ext>
                </a:extLst>
              </p:cNvPr>
              <p:cNvSpPr/>
              <p:nvPr/>
            </p:nvSpPr>
            <p:spPr>
              <a:xfrm>
                <a:off x="-5532943" y="1388972"/>
                <a:ext cx="116402" cy="3562591"/>
              </a:xfrm>
              <a:custGeom>
                <a:avLst/>
                <a:gdLst>
                  <a:gd name="connsiteX0" fmla="*/ 58201 w 116402"/>
                  <a:gd name="connsiteY0" fmla="*/ 0 h 3562591"/>
                  <a:gd name="connsiteX1" fmla="*/ 76447 w 116402"/>
                  <a:gd name="connsiteY1" fmla="*/ 49853 h 3562591"/>
                  <a:gd name="connsiteX2" fmla="*/ 116402 w 116402"/>
                  <a:gd name="connsiteY2" fmla="*/ 314129 h 3562591"/>
                  <a:gd name="connsiteX3" fmla="*/ 116401 w 116402"/>
                  <a:gd name="connsiteY3" fmla="*/ 3562591 h 3562591"/>
                  <a:gd name="connsiteX4" fmla="*/ 0 w 116402"/>
                  <a:gd name="connsiteY4" fmla="*/ 3562591 h 3562591"/>
                  <a:gd name="connsiteX5" fmla="*/ 0 w 116402"/>
                  <a:gd name="connsiteY5" fmla="*/ 314129 h 3562591"/>
                  <a:gd name="connsiteX6" fmla="*/ 39955 w 116402"/>
                  <a:gd name="connsiteY6" fmla="*/ 49853 h 3562591"/>
                  <a:gd name="connsiteX7" fmla="*/ 58201 w 116402"/>
                  <a:gd name="connsiteY7" fmla="*/ 0 h 35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02" h="3562591">
                    <a:moveTo>
                      <a:pt x="58201" y="0"/>
                    </a:moveTo>
                    <a:lnTo>
                      <a:pt x="76447" y="49853"/>
                    </a:lnTo>
                    <a:cubicBezTo>
                      <a:pt x="102414" y="133338"/>
                      <a:pt x="116402" y="222100"/>
                      <a:pt x="116402" y="314129"/>
                    </a:cubicBezTo>
                    <a:cubicBezTo>
                      <a:pt x="116402" y="1396950"/>
                      <a:pt x="116401" y="2479770"/>
                      <a:pt x="116401" y="3562591"/>
                    </a:cubicBezTo>
                    <a:lnTo>
                      <a:pt x="0" y="3562591"/>
                    </a:lnTo>
                    <a:lnTo>
                      <a:pt x="0" y="314129"/>
                    </a:lnTo>
                    <a:cubicBezTo>
                      <a:pt x="0" y="222100"/>
                      <a:pt x="13988" y="133338"/>
                      <a:pt x="39955" y="49853"/>
                    </a:cubicBezTo>
                    <a:lnTo>
                      <a:pt x="58201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6CFBB511-20E9-475E-BCAE-E7628A892C97}"/>
                </a:ext>
              </a:extLst>
            </p:cNvPr>
            <p:cNvSpPr/>
            <p:nvPr/>
          </p:nvSpPr>
          <p:spPr>
            <a:xfrm rot="10800000">
              <a:off x="-2094081" y="-592918"/>
              <a:ext cx="1814066" cy="1716128"/>
            </a:xfrm>
            <a:custGeom>
              <a:avLst/>
              <a:gdLst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7120 w 1814066"/>
                <a:gd name="connsiteY0" fmla="*/ 1932202 h 1932202"/>
                <a:gd name="connsiteX1" fmla="*/ 143074 w 1814066"/>
                <a:gd name="connsiteY1" fmla="*/ 1932202 h 1932202"/>
                <a:gd name="connsiteX2" fmla="*/ 186055 w 1814066"/>
                <a:gd name="connsiteY2" fmla="*/ 1298740 h 1932202"/>
                <a:gd name="connsiteX3" fmla="*/ 109608 w 1814066"/>
                <a:gd name="connsiteY3" fmla="*/ 751675 h 1932202"/>
                <a:gd name="connsiteX4" fmla="*/ 3937 w 1814066"/>
                <a:gd name="connsiteY4" fmla="*/ 297983 h 1932202"/>
                <a:gd name="connsiteX5" fmla="*/ 209995 w 1814066"/>
                <a:gd name="connsiteY5" fmla="*/ 560758 h 1932202"/>
                <a:gd name="connsiteX6" fmla="*/ 218863 w 1814066"/>
                <a:gd name="connsiteY6" fmla="*/ 558099 h 1932202"/>
                <a:gd name="connsiteX7" fmla="*/ 188727 w 1814066"/>
                <a:gd name="connsiteY7" fmla="*/ 131287 h 1932202"/>
                <a:gd name="connsiteX8" fmla="*/ 353320 w 1814066"/>
                <a:gd name="connsiteY8" fmla="*/ 517780 h 1932202"/>
                <a:gd name="connsiteX9" fmla="*/ 362186 w 1814066"/>
                <a:gd name="connsiteY9" fmla="*/ 515122 h 1932202"/>
                <a:gd name="connsiteX10" fmla="*/ 423235 w 1814066"/>
                <a:gd name="connsiteY10" fmla="*/ 172250 h 1932202"/>
                <a:gd name="connsiteX11" fmla="*/ 534424 w 1814066"/>
                <a:gd name="connsiteY11" fmla="*/ 624297 h 1932202"/>
                <a:gd name="connsiteX12" fmla="*/ 650473 w 1814066"/>
                <a:gd name="connsiteY12" fmla="*/ 960657 h 1932202"/>
                <a:gd name="connsiteX13" fmla="*/ 687245 w 1814066"/>
                <a:gd name="connsiteY13" fmla="*/ 576342 h 1932202"/>
                <a:gd name="connsiteX14" fmla="*/ 690100 w 1814066"/>
                <a:gd name="connsiteY14" fmla="*/ 107492 h 1932202"/>
                <a:gd name="connsiteX15" fmla="*/ 828366 w 1814066"/>
                <a:gd name="connsiteY15" fmla="*/ 420998 h 1932202"/>
                <a:gd name="connsiteX16" fmla="*/ 837544 w 1814066"/>
                <a:gd name="connsiteY16" fmla="*/ 420998 h 1932202"/>
                <a:gd name="connsiteX17" fmla="*/ 907144 w 1814066"/>
                <a:gd name="connsiteY17" fmla="*/ 0 h 1932202"/>
                <a:gd name="connsiteX18" fmla="*/ 976744 w 1814066"/>
                <a:gd name="connsiteY18" fmla="*/ 420998 h 1932202"/>
                <a:gd name="connsiteX19" fmla="*/ 985925 w 1814066"/>
                <a:gd name="connsiteY19" fmla="*/ 420998 h 1932202"/>
                <a:gd name="connsiteX20" fmla="*/ 1124190 w 1814066"/>
                <a:gd name="connsiteY20" fmla="*/ 107493 h 1932202"/>
                <a:gd name="connsiteX21" fmla="*/ 1127045 w 1814066"/>
                <a:gd name="connsiteY21" fmla="*/ 576333 h 1932202"/>
                <a:gd name="connsiteX22" fmla="*/ 1163818 w 1814066"/>
                <a:gd name="connsiteY22" fmla="*/ 960661 h 1932202"/>
                <a:gd name="connsiteX23" fmla="*/ 1279867 w 1814066"/>
                <a:gd name="connsiteY23" fmla="*/ 624297 h 1932202"/>
                <a:gd name="connsiteX24" fmla="*/ 1391057 w 1814066"/>
                <a:gd name="connsiteY24" fmla="*/ 172250 h 1932202"/>
                <a:gd name="connsiteX25" fmla="*/ 1452106 w 1814066"/>
                <a:gd name="connsiteY25" fmla="*/ 515122 h 1932202"/>
                <a:gd name="connsiteX26" fmla="*/ 1460972 w 1814066"/>
                <a:gd name="connsiteY26" fmla="*/ 517780 h 1932202"/>
                <a:gd name="connsiteX27" fmla="*/ 1625566 w 1814066"/>
                <a:gd name="connsiteY27" fmla="*/ 131287 h 1932202"/>
                <a:gd name="connsiteX28" fmla="*/ 1595429 w 1814066"/>
                <a:gd name="connsiteY28" fmla="*/ 558099 h 1932202"/>
                <a:gd name="connsiteX29" fmla="*/ 1604296 w 1814066"/>
                <a:gd name="connsiteY29" fmla="*/ 560758 h 1932202"/>
                <a:gd name="connsiteX30" fmla="*/ 1810355 w 1814066"/>
                <a:gd name="connsiteY30" fmla="*/ 297984 h 1932202"/>
                <a:gd name="connsiteX31" fmla="*/ 1704684 w 1814066"/>
                <a:gd name="connsiteY31" fmla="*/ 751676 h 1932202"/>
                <a:gd name="connsiteX32" fmla="*/ 1605284 w 1814066"/>
                <a:gd name="connsiteY32" fmla="*/ 1462993 h 1932202"/>
                <a:gd name="connsiteX33" fmla="*/ 1637120 w 1814066"/>
                <a:gd name="connsiteY33" fmla="*/ 1932202 h 1932202"/>
                <a:gd name="connsiteX0" fmla="*/ 1637120 w 1814066"/>
                <a:gd name="connsiteY0" fmla="*/ 1932202 h 1932202"/>
                <a:gd name="connsiteX1" fmla="*/ 143074 w 1814066"/>
                <a:gd name="connsiteY1" fmla="*/ 1932202 h 1932202"/>
                <a:gd name="connsiteX2" fmla="*/ 167005 w 1814066"/>
                <a:gd name="connsiteY2" fmla="*/ 1479715 h 1932202"/>
                <a:gd name="connsiteX3" fmla="*/ 109608 w 1814066"/>
                <a:gd name="connsiteY3" fmla="*/ 751675 h 1932202"/>
                <a:gd name="connsiteX4" fmla="*/ 3937 w 1814066"/>
                <a:gd name="connsiteY4" fmla="*/ 297983 h 1932202"/>
                <a:gd name="connsiteX5" fmla="*/ 209995 w 1814066"/>
                <a:gd name="connsiteY5" fmla="*/ 560758 h 1932202"/>
                <a:gd name="connsiteX6" fmla="*/ 218863 w 1814066"/>
                <a:gd name="connsiteY6" fmla="*/ 558099 h 1932202"/>
                <a:gd name="connsiteX7" fmla="*/ 188727 w 1814066"/>
                <a:gd name="connsiteY7" fmla="*/ 131287 h 1932202"/>
                <a:gd name="connsiteX8" fmla="*/ 353320 w 1814066"/>
                <a:gd name="connsiteY8" fmla="*/ 517780 h 1932202"/>
                <a:gd name="connsiteX9" fmla="*/ 362186 w 1814066"/>
                <a:gd name="connsiteY9" fmla="*/ 515122 h 1932202"/>
                <a:gd name="connsiteX10" fmla="*/ 423235 w 1814066"/>
                <a:gd name="connsiteY10" fmla="*/ 172250 h 1932202"/>
                <a:gd name="connsiteX11" fmla="*/ 534424 w 1814066"/>
                <a:gd name="connsiteY11" fmla="*/ 624297 h 1932202"/>
                <a:gd name="connsiteX12" fmla="*/ 650473 w 1814066"/>
                <a:gd name="connsiteY12" fmla="*/ 960657 h 1932202"/>
                <a:gd name="connsiteX13" fmla="*/ 687245 w 1814066"/>
                <a:gd name="connsiteY13" fmla="*/ 576342 h 1932202"/>
                <a:gd name="connsiteX14" fmla="*/ 690100 w 1814066"/>
                <a:gd name="connsiteY14" fmla="*/ 107492 h 1932202"/>
                <a:gd name="connsiteX15" fmla="*/ 828366 w 1814066"/>
                <a:gd name="connsiteY15" fmla="*/ 420998 h 1932202"/>
                <a:gd name="connsiteX16" fmla="*/ 837544 w 1814066"/>
                <a:gd name="connsiteY16" fmla="*/ 420998 h 1932202"/>
                <a:gd name="connsiteX17" fmla="*/ 907144 w 1814066"/>
                <a:gd name="connsiteY17" fmla="*/ 0 h 1932202"/>
                <a:gd name="connsiteX18" fmla="*/ 976744 w 1814066"/>
                <a:gd name="connsiteY18" fmla="*/ 420998 h 1932202"/>
                <a:gd name="connsiteX19" fmla="*/ 985925 w 1814066"/>
                <a:gd name="connsiteY19" fmla="*/ 420998 h 1932202"/>
                <a:gd name="connsiteX20" fmla="*/ 1124190 w 1814066"/>
                <a:gd name="connsiteY20" fmla="*/ 107493 h 1932202"/>
                <a:gd name="connsiteX21" fmla="*/ 1127045 w 1814066"/>
                <a:gd name="connsiteY21" fmla="*/ 576333 h 1932202"/>
                <a:gd name="connsiteX22" fmla="*/ 1163818 w 1814066"/>
                <a:gd name="connsiteY22" fmla="*/ 960661 h 1932202"/>
                <a:gd name="connsiteX23" fmla="*/ 1279867 w 1814066"/>
                <a:gd name="connsiteY23" fmla="*/ 624297 h 1932202"/>
                <a:gd name="connsiteX24" fmla="*/ 1391057 w 1814066"/>
                <a:gd name="connsiteY24" fmla="*/ 172250 h 1932202"/>
                <a:gd name="connsiteX25" fmla="*/ 1452106 w 1814066"/>
                <a:gd name="connsiteY25" fmla="*/ 515122 h 1932202"/>
                <a:gd name="connsiteX26" fmla="*/ 1460972 w 1814066"/>
                <a:gd name="connsiteY26" fmla="*/ 517780 h 1932202"/>
                <a:gd name="connsiteX27" fmla="*/ 1625566 w 1814066"/>
                <a:gd name="connsiteY27" fmla="*/ 131287 h 1932202"/>
                <a:gd name="connsiteX28" fmla="*/ 1595429 w 1814066"/>
                <a:gd name="connsiteY28" fmla="*/ 558099 h 1932202"/>
                <a:gd name="connsiteX29" fmla="*/ 1604296 w 1814066"/>
                <a:gd name="connsiteY29" fmla="*/ 560758 h 1932202"/>
                <a:gd name="connsiteX30" fmla="*/ 1810355 w 1814066"/>
                <a:gd name="connsiteY30" fmla="*/ 297984 h 1932202"/>
                <a:gd name="connsiteX31" fmla="*/ 1704684 w 1814066"/>
                <a:gd name="connsiteY31" fmla="*/ 751676 h 1932202"/>
                <a:gd name="connsiteX32" fmla="*/ 1605284 w 1814066"/>
                <a:gd name="connsiteY32" fmla="*/ 1462993 h 1932202"/>
                <a:gd name="connsiteX33" fmla="*/ 1637120 w 1814066"/>
                <a:gd name="connsiteY33" fmla="*/ 1932202 h 193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814066" h="1932202">
                  <a:moveTo>
                    <a:pt x="1637120" y="1932202"/>
                  </a:moveTo>
                  <a:lnTo>
                    <a:pt x="143074" y="1932202"/>
                  </a:lnTo>
                  <a:lnTo>
                    <a:pt x="167005" y="1479715"/>
                  </a:lnTo>
                  <a:lnTo>
                    <a:pt x="109608" y="751675"/>
                  </a:lnTo>
                  <a:cubicBezTo>
                    <a:pt x="74384" y="600444"/>
                    <a:pt x="-20370" y="296814"/>
                    <a:pt x="3937" y="297983"/>
                  </a:cubicBezTo>
                  <a:cubicBezTo>
                    <a:pt x="28244" y="299152"/>
                    <a:pt x="141309" y="473166"/>
                    <a:pt x="209995" y="560758"/>
                  </a:cubicBezTo>
                  <a:lnTo>
                    <a:pt x="218863" y="558099"/>
                  </a:lnTo>
                  <a:cubicBezTo>
                    <a:pt x="208818" y="415828"/>
                    <a:pt x="153528" y="133064"/>
                    <a:pt x="188727" y="131287"/>
                  </a:cubicBezTo>
                  <a:cubicBezTo>
                    <a:pt x="223926" y="129510"/>
                    <a:pt x="298456" y="388949"/>
                    <a:pt x="353320" y="517780"/>
                  </a:cubicBezTo>
                  <a:lnTo>
                    <a:pt x="362186" y="515122"/>
                  </a:lnTo>
                  <a:cubicBezTo>
                    <a:pt x="382536" y="400831"/>
                    <a:pt x="398123" y="172241"/>
                    <a:pt x="423235" y="172250"/>
                  </a:cubicBezTo>
                  <a:cubicBezTo>
                    <a:pt x="448347" y="172259"/>
                    <a:pt x="497361" y="473615"/>
                    <a:pt x="534424" y="624297"/>
                  </a:cubicBezTo>
                  <a:cubicBezTo>
                    <a:pt x="573107" y="736417"/>
                    <a:pt x="604647" y="960456"/>
                    <a:pt x="650473" y="960657"/>
                  </a:cubicBezTo>
                  <a:cubicBezTo>
                    <a:pt x="696299" y="960858"/>
                    <a:pt x="674988" y="704447"/>
                    <a:pt x="687245" y="576342"/>
                  </a:cubicBezTo>
                  <a:cubicBezTo>
                    <a:pt x="688197" y="420059"/>
                    <a:pt x="665335" y="111375"/>
                    <a:pt x="690100" y="107492"/>
                  </a:cubicBezTo>
                  <a:cubicBezTo>
                    <a:pt x="714865" y="103609"/>
                    <a:pt x="782277" y="316496"/>
                    <a:pt x="828366" y="420998"/>
                  </a:cubicBezTo>
                  <a:lnTo>
                    <a:pt x="837544" y="420998"/>
                  </a:lnTo>
                  <a:cubicBezTo>
                    <a:pt x="860744" y="280665"/>
                    <a:pt x="872038" y="-161"/>
                    <a:pt x="907144" y="0"/>
                  </a:cubicBezTo>
                  <a:cubicBezTo>
                    <a:pt x="942250" y="161"/>
                    <a:pt x="953544" y="280665"/>
                    <a:pt x="976744" y="420998"/>
                  </a:cubicBezTo>
                  <a:lnTo>
                    <a:pt x="985925" y="420998"/>
                  </a:lnTo>
                  <a:cubicBezTo>
                    <a:pt x="1032013" y="316496"/>
                    <a:pt x="1106677" y="104839"/>
                    <a:pt x="1124190" y="107493"/>
                  </a:cubicBezTo>
                  <a:cubicBezTo>
                    <a:pt x="1141703" y="110147"/>
                    <a:pt x="1126093" y="420053"/>
                    <a:pt x="1127045" y="576333"/>
                  </a:cubicBezTo>
                  <a:cubicBezTo>
                    <a:pt x="1139303" y="704442"/>
                    <a:pt x="1118223" y="958758"/>
                    <a:pt x="1163818" y="960661"/>
                  </a:cubicBezTo>
                  <a:cubicBezTo>
                    <a:pt x="1209413" y="962564"/>
                    <a:pt x="1241184" y="736418"/>
                    <a:pt x="1279867" y="624297"/>
                  </a:cubicBezTo>
                  <a:cubicBezTo>
                    <a:pt x="1316930" y="473615"/>
                    <a:pt x="1363519" y="175295"/>
                    <a:pt x="1391057" y="172250"/>
                  </a:cubicBezTo>
                  <a:cubicBezTo>
                    <a:pt x="1418595" y="169205"/>
                    <a:pt x="1431756" y="400831"/>
                    <a:pt x="1452106" y="515122"/>
                  </a:cubicBezTo>
                  <a:lnTo>
                    <a:pt x="1460972" y="517780"/>
                  </a:lnTo>
                  <a:cubicBezTo>
                    <a:pt x="1515837" y="388949"/>
                    <a:pt x="1604039" y="126768"/>
                    <a:pt x="1625566" y="131287"/>
                  </a:cubicBezTo>
                  <a:cubicBezTo>
                    <a:pt x="1647093" y="135806"/>
                    <a:pt x="1605475" y="415828"/>
                    <a:pt x="1595429" y="558099"/>
                  </a:cubicBezTo>
                  <a:lnTo>
                    <a:pt x="1604296" y="560758"/>
                  </a:lnTo>
                  <a:cubicBezTo>
                    <a:pt x="1672982" y="473167"/>
                    <a:pt x="1786913" y="285563"/>
                    <a:pt x="1810355" y="297984"/>
                  </a:cubicBezTo>
                  <a:cubicBezTo>
                    <a:pt x="1833797" y="310405"/>
                    <a:pt x="1739908" y="600445"/>
                    <a:pt x="1704684" y="751676"/>
                  </a:cubicBezTo>
                  <a:lnTo>
                    <a:pt x="1605284" y="1462993"/>
                  </a:lnTo>
                  <a:lnTo>
                    <a:pt x="1637120" y="1932202"/>
                  </a:lnTo>
                  <a:close/>
                </a:path>
              </a:pathLst>
            </a:custGeom>
            <a:pattFill prst="dkVert">
              <a:fgClr>
                <a:srgbClr val="FFCCFF"/>
              </a:fgClr>
              <a:bgClr>
                <a:srgbClr val="FF66CC"/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51" name="グループ化 550">
              <a:extLst>
                <a:ext uri="{FF2B5EF4-FFF2-40B4-BE49-F238E27FC236}">
                  <a16:creationId xmlns:a16="http://schemas.microsoft.com/office/drawing/2014/main" id="{669C6BBA-3EC2-4BCB-B4D8-9F79176DE84A}"/>
                </a:ext>
              </a:extLst>
            </p:cNvPr>
            <p:cNvGrpSpPr/>
            <p:nvPr/>
          </p:nvGrpSpPr>
          <p:grpSpPr>
            <a:xfrm>
              <a:off x="-1914474" y="-1830783"/>
              <a:ext cx="1494046" cy="1397396"/>
              <a:chOff x="2049257" y="3350839"/>
              <a:chExt cx="1591091" cy="1795459"/>
            </a:xfrm>
            <a:solidFill>
              <a:srgbClr val="FF66CC"/>
            </a:solidFill>
          </p:grpSpPr>
          <p:sp>
            <p:nvSpPr>
              <p:cNvPr id="581" name="四角形: 上の 2 つの角を丸める 580">
                <a:extLst>
                  <a:ext uri="{FF2B5EF4-FFF2-40B4-BE49-F238E27FC236}">
                    <a16:creationId xmlns:a16="http://schemas.microsoft.com/office/drawing/2014/main" id="{99FE01D3-3511-4C03-8F8C-CB0B92F69625}"/>
                  </a:ext>
                </a:extLst>
              </p:cNvPr>
              <p:cNvSpPr/>
              <p:nvPr/>
            </p:nvSpPr>
            <p:spPr>
              <a:xfrm>
                <a:off x="2049257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四角形: 上の 2 つの角を丸める 581">
                <a:extLst>
                  <a:ext uri="{FF2B5EF4-FFF2-40B4-BE49-F238E27FC236}">
                    <a16:creationId xmlns:a16="http://schemas.microsoft.com/office/drawing/2014/main" id="{4C60A747-D6D8-4961-B070-235E2F5F32F8}"/>
                  </a:ext>
                </a:extLst>
              </p:cNvPr>
              <p:cNvSpPr/>
              <p:nvPr/>
            </p:nvSpPr>
            <p:spPr>
              <a:xfrm>
                <a:off x="2367475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四角形: 上の 2 つの角を丸める 582">
                <a:extLst>
                  <a:ext uri="{FF2B5EF4-FFF2-40B4-BE49-F238E27FC236}">
                    <a16:creationId xmlns:a16="http://schemas.microsoft.com/office/drawing/2014/main" id="{EF2C1658-CAB4-42F2-864E-22E150122094}"/>
                  </a:ext>
                </a:extLst>
              </p:cNvPr>
              <p:cNvSpPr/>
              <p:nvPr/>
            </p:nvSpPr>
            <p:spPr>
              <a:xfrm>
                <a:off x="2685693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四角形: 上の 2 つの角を丸める 583">
                <a:extLst>
                  <a:ext uri="{FF2B5EF4-FFF2-40B4-BE49-F238E27FC236}">
                    <a16:creationId xmlns:a16="http://schemas.microsoft.com/office/drawing/2014/main" id="{A8C29C58-40C1-437C-A354-8E0CA3980FAF}"/>
                  </a:ext>
                </a:extLst>
              </p:cNvPr>
              <p:cNvSpPr/>
              <p:nvPr/>
            </p:nvSpPr>
            <p:spPr>
              <a:xfrm>
                <a:off x="3003911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四角形: 上の 2 つの角を丸める 584">
                <a:extLst>
                  <a:ext uri="{FF2B5EF4-FFF2-40B4-BE49-F238E27FC236}">
                    <a16:creationId xmlns:a16="http://schemas.microsoft.com/office/drawing/2014/main" id="{D2783D4A-D5C1-4836-92D4-C8A0FCD4B8CD}"/>
                  </a:ext>
                </a:extLst>
              </p:cNvPr>
              <p:cNvSpPr/>
              <p:nvPr/>
            </p:nvSpPr>
            <p:spPr>
              <a:xfrm>
                <a:off x="3322129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85010C93-C1D4-454A-B443-C9F0A0EFA3CA}"/>
                  </a:ext>
                </a:extLst>
              </p:cNvPr>
              <p:cNvSpPr/>
              <p:nvPr/>
            </p:nvSpPr>
            <p:spPr>
              <a:xfrm>
                <a:off x="2049258" y="45806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四角形: 上の 2 つの角を丸める 586">
                <a:extLst>
                  <a:ext uri="{FF2B5EF4-FFF2-40B4-BE49-F238E27FC236}">
                    <a16:creationId xmlns:a16="http://schemas.microsoft.com/office/drawing/2014/main" id="{B1182A66-4E2D-46E7-AD20-BE2F665DB2DF}"/>
                  </a:ext>
                </a:extLst>
              </p:cNvPr>
              <p:cNvSpPr/>
              <p:nvPr/>
            </p:nvSpPr>
            <p:spPr>
              <a:xfrm>
                <a:off x="2208366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四角形: 上の 2 つの角を丸める 587">
                <a:extLst>
                  <a:ext uri="{FF2B5EF4-FFF2-40B4-BE49-F238E27FC236}">
                    <a16:creationId xmlns:a16="http://schemas.microsoft.com/office/drawing/2014/main" id="{7437C4D6-B6FE-4E82-BFF0-14F208EE119D}"/>
                  </a:ext>
                </a:extLst>
              </p:cNvPr>
              <p:cNvSpPr/>
              <p:nvPr/>
            </p:nvSpPr>
            <p:spPr>
              <a:xfrm>
                <a:off x="2526584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四角形: 上の 2 つの角を丸める 588">
                <a:extLst>
                  <a:ext uri="{FF2B5EF4-FFF2-40B4-BE49-F238E27FC236}">
                    <a16:creationId xmlns:a16="http://schemas.microsoft.com/office/drawing/2014/main" id="{ED43D809-4E12-4F3A-A908-83010518D892}"/>
                  </a:ext>
                </a:extLst>
              </p:cNvPr>
              <p:cNvSpPr/>
              <p:nvPr/>
            </p:nvSpPr>
            <p:spPr>
              <a:xfrm>
                <a:off x="2844802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四角形: 上の 2 つの角を丸める 589">
                <a:extLst>
                  <a:ext uri="{FF2B5EF4-FFF2-40B4-BE49-F238E27FC236}">
                    <a16:creationId xmlns:a16="http://schemas.microsoft.com/office/drawing/2014/main" id="{3A9E20A9-CDA9-486D-9029-76676FCF06B5}"/>
                  </a:ext>
                </a:extLst>
              </p:cNvPr>
              <p:cNvSpPr/>
              <p:nvPr/>
            </p:nvSpPr>
            <p:spPr>
              <a:xfrm>
                <a:off x="3163020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8E25B8C7-3C70-4440-A23D-3D3EA6A1B49B}"/>
                  </a:ext>
                </a:extLst>
              </p:cNvPr>
              <p:cNvSpPr/>
              <p:nvPr/>
            </p:nvSpPr>
            <p:spPr>
              <a:xfrm>
                <a:off x="3481239" y="45806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17933670-A7B7-443A-9E4E-B86DD1FFECAD}"/>
                  </a:ext>
                </a:extLst>
              </p:cNvPr>
              <p:cNvSpPr/>
              <p:nvPr/>
            </p:nvSpPr>
            <p:spPr>
              <a:xfrm>
                <a:off x="2049257" y="4375714"/>
                <a:ext cx="318218" cy="360634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四角形: 上の 2 つの角を丸める 592">
                <a:extLst>
                  <a:ext uri="{FF2B5EF4-FFF2-40B4-BE49-F238E27FC236}">
                    <a16:creationId xmlns:a16="http://schemas.microsoft.com/office/drawing/2014/main" id="{38E6BAF0-6E90-4C24-A088-5D074EEC9B59}"/>
                  </a:ext>
                </a:extLst>
              </p:cNvPr>
              <p:cNvSpPr/>
              <p:nvPr/>
            </p:nvSpPr>
            <p:spPr>
              <a:xfrm>
                <a:off x="2367475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四角形: 上の 2 つの角を丸める 593">
                <a:extLst>
                  <a:ext uri="{FF2B5EF4-FFF2-40B4-BE49-F238E27FC236}">
                    <a16:creationId xmlns:a16="http://schemas.microsoft.com/office/drawing/2014/main" id="{4AA66C0C-1919-426C-9D56-9B69218C4403}"/>
                  </a:ext>
                </a:extLst>
              </p:cNvPr>
              <p:cNvSpPr/>
              <p:nvPr/>
            </p:nvSpPr>
            <p:spPr>
              <a:xfrm>
                <a:off x="2685693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四角形: 上の 2 つの角を丸める 594">
                <a:extLst>
                  <a:ext uri="{FF2B5EF4-FFF2-40B4-BE49-F238E27FC236}">
                    <a16:creationId xmlns:a16="http://schemas.microsoft.com/office/drawing/2014/main" id="{DDD0ABBA-8D84-4D46-90F9-608D5A94095B}"/>
                  </a:ext>
                </a:extLst>
              </p:cNvPr>
              <p:cNvSpPr/>
              <p:nvPr/>
            </p:nvSpPr>
            <p:spPr>
              <a:xfrm>
                <a:off x="3003911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四角形: 上の 2 つの角を丸める 595">
                <a:extLst>
                  <a:ext uri="{FF2B5EF4-FFF2-40B4-BE49-F238E27FC236}">
                    <a16:creationId xmlns:a16="http://schemas.microsoft.com/office/drawing/2014/main" id="{DF9C95FA-5C98-4FEF-95EA-84A27CCBDA53}"/>
                  </a:ext>
                </a:extLst>
              </p:cNvPr>
              <p:cNvSpPr/>
              <p:nvPr/>
            </p:nvSpPr>
            <p:spPr>
              <a:xfrm>
                <a:off x="3322129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C7324B78-89DB-424A-A217-20BD5868A1BC}"/>
                  </a:ext>
                </a:extLst>
              </p:cNvPr>
              <p:cNvSpPr/>
              <p:nvPr/>
            </p:nvSpPr>
            <p:spPr>
              <a:xfrm>
                <a:off x="2049258" y="41707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四角形: 上の 2 つの角を丸める 597">
                <a:extLst>
                  <a:ext uri="{FF2B5EF4-FFF2-40B4-BE49-F238E27FC236}">
                    <a16:creationId xmlns:a16="http://schemas.microsoft.com/office/drawing/2014/main" id="{0963BD3A-4296-4903-B155-62EB76C7B72B}"/>
                  </a:ext>
                </a:extLst>
              </p:cNvPr>
              <p:cNvSpPr/>
              <p:nvPr/>
            </p:nvSpPr>
            <p:spPr>
              <a:xfrm>
                <a:off x="2208366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四角形: 上の 2 つの角を丸める 598">
                <a:extLst>
                  <a:ext uri="{FF2B5EF4-FFF2-40B4-BE49-F238E27FC236}">
                    <a16:creationId xmlns:a16="http://schemas.microsoft.com/office/drawing/2014/main" id="{F16C7C5D-CBEA-43FB-9BAE-C7FAE1B3E070}"/>
                  </a:ext>
                </a:extLst>
              </p:cNvPr>
              <p:cNvSpPr/>
              <p:nvPr/>
            </p:nvSpPr>
            <p:spPr>
              <a:xfrm>
                <a:off x="2526584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四角形: 上の 2 つの角を丸める 599">
                <a:extLst>
                  <a:ext uri="{FF2B5EF4-FFF2-40B4-BE49-F238E27FC236}">
                    <a16:creationId xmlns:a16="http://schemas.microsoft.com/office/drawing/2014/main" id="{05F36D6A-CE7E-4DA6-99EA-F8F2BE5C8B87}"/>
                  </a:ext>
                </a:extLst>
              </p:cNvPr>
              <p:cNvSpPr/>
              <p:nvPr/>
            </p:nvSpPr>
            <p:spPr>
              <a:xfrm>
                <a:off x="2844802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四角形: 上の 2 つの角を丸める 600">
                <a:extLst>
                  <a:ext uri="{FF2B5EF4-FFF2-40B4-BE49-F238E27FC236}">
                    <a16:creationId xmlns:a16="http://schemas.microsoft.com/office/drawing/2014/main" id="{F361E923-1BEA-4B00-BB94-38BB0C591919}"/>
                  </a:ext>
                </a:extLst>
              </p:cNvPr>
              <p:cNvSpPr/>
              <p:nvPr/>
            </p:nvSpPr>
            <p:spPr>
              <a:xfrm>
                <a:off x="3163020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30BB5214-CE40-426F-87EA-2A284083D1A3}"/>
                  </a:ext>
                </a:extLst>
              </p:cNvPr>
              <p:cNvSpPr/>
              <p:nvPr/>
            </p:nvSpPr>
            <p:spPr>
              <a:xfrm>
                <a:off x="3481239" y="41707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四角形: 上の 2 つの角を丸める 602">
                <a:extLst>
                  <a:ext uri="{FF2B5EF4-FFF2-40B4-BE49-F238E27FC236}">
                    <a16:creationId xmlns:a16="http://schemas.microsoft.com/office/drawing/2014/main" id="{F9DB65ED-2BF4-405A-9026-D577EAF8A0EF}"/>
                  </a:ext>
                </a:extLst>
              </p:cNvPr>
              <p:cNvSpPr/>
              <p:nvPr/>
            </p:nvSpPr>
            <p:spPr>
              <a:xfrm>
                <a:off x="2049257" y="396576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四角形: 上の 2 つの角を丸める 603">
                <a:extLst>
                  <a:ext uri="{FF2B5EF4-FFF2-40B4-BE49-F238E27FC236}">
                    <a16:creationId xmlns:a16="http://schemas.microsoft.com/office/drawing/2014/main" id="{837DF5C2-4428-4C56-BB6C-C6FB8E06C3B8}"/>
                  </a:ext>
                </a:extLst>
              </p:cNvPr>
              <p:cNvSpPr/>
              <p:nvPr/>
            </p:nvSpPr>
            <p:spPr>
              <a:xfrm>
                <a:off x="2367475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四角形: 上の 2 つの角を丸める 604">
                <a:extLst>
                  <a:ext uri="{FF2B5EF4-FFF2-40B4-BE49-F238E27FC236}">
                    <a16:creationId xmlns:a16="http://schemas.microsoft.com/office/drawing/2014/main" id="{2DFE1774-B6E6-4B09-9B2E-4793D7C18413}"/>
                  </a:ext>
                </a:extLst>
              </p:cNvPr>
              <p:cNvSpPr/>
              <p:nvPr/>
            </p:nvSpPr>
            <p:spPr>
              <a:xfrm>
                <a:off x="2685693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四角形: 上の 2 つの角を丸める 605">
                <a:extLst>
                  <a:ext uri="{FF2B5EF4-FFF2-40B4-BE49-F238E27FC236}">
                    <a16:creationId xmlns:a16="http://schemas.microsoft.com/office/drawing/2014/main" id="{1D5A24FA-57B5-4AF4-A8ED-EBC9230CE050}"/>
                  </a:ext>
                </a:extLst>
              </p:cNvPr>
              <p:cNvSpPr/>
              <p:nvPr/>
            </p:nvSpPr>
            <p:spPr>
              <a:xfrm>
                <a:off x="3003911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四角形: 上の 2 つの角を丸める 606">
                <a:extLst>
                  <a:ext uri="{FF2B5EF4-FFF2-40B4-BE49-F238E27FC236}">
                    <a16:creationId xmlns:a16="http://schemas.microsoft.com/office/drawing/2014/main" id="{F546D590-F36E-499D-A4B3-DC351631961F}"/>
                  </a:ext>
                </a:extLst>
              </p:cNvPr>
              <p:cNvSpPr/>
              <p:nvPr/>
            </p:nvSpPr>
            <p:spPr>
              <a:xfrm>
                <a:off x="3322129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3E850032-B38E-4185-BD93-5BCC2BFE36D0}"/>
                  </a:ext>
                </a:extLst>
              </p:cNvPr>
              <p:cNvSpPr/>
              <p:nvPr/>
            </p:nvSpPr>
            <p:spPr>
              <a:xfrm>
                <a:off x="2049258" y="37607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四角形: 上の 2 つの角を丸める 608">
                <a:extLst>
                  <a:ext uri="{FF2B5EF4-FFF2-40B4-BE49-F238E27FC236}">
                    <a16:creationId xmlns:a16="http://schemas.microsoft.com/office/drawing/2014/main" id="{2453AFEA-E7E6-4A5C-9A6A-562CD735530B}"/>
                  </a:ext>
                </a:extLst>
              </p:cNvPr>
              <p:cNvSpPr/>
              <p:nvPr/>
            </p:nvSpPr>
            <p:spPr>
              <a:xfrm>
                <a:off x="2208366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四角形: 上の 2 つの角を丸める 609">
                <a:extLst>
                  <a:ext uri="{FF2B5EF4-FFF2-40B4-BE49-F238E27FC236}">
                    <a16:creationId xmlns:a16="http://schemas.microsoft.com/office/drawing/2014/main" id="{7A1E8F9D-5F22-4596-8741-20C1AD241827}"/>
                  </a:ext>
                </a:extLst>
              </p:cNvPr>
              <p:cNvSpPr/>
              <p:nvPr/>
            </p:nvSpPr>
            <p:spPr>
              <a:xfrm>
                <a:off x="2526584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四角形: 上の 2 つの角を丸める 610">
                <a:extLst>
                  <a:ext uri="{FF2B5EF4-FFF2-40B4-BE49-F238E27FC236}">
                    <a16:creationId xmlns:a16="http://schemas.microsoft.com/office/drawing/2014/main" id="{38D96934-50EA-4F3B-A6F6-C30450771A3B}"/>
                  </a:ext>
                </a:extLst>
              </p:cNvPr>
              <p:cNvSpPr/>
              <p:nvPr/>
            </p:nvSpPr>
            <p:spPr>
              <a:xfrm>
                <a:off x="2844802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四角形: 上の 2 つの角を丸める 611">
                <a:extLst>
                  <a:ext uri="{FF2B5EF4-FFF2-40B4-BE49-F238E27FC236}">
                    <a16:creationId xmlns:a16="http://schemas.microsoft.com/office/drawing/2014/main" id="{2A158792-3854-40B0-A3F7-4389D438C62E}"/>
                  </a:ext>
                </a:extLst>
              </p:cNvPr>
              <p:cNvSpPr/>
              <p:nvPr/>
            </p:nvSpPr>
            <p:spPr>
              <a:xfrm>
                <a:off x="3163020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2CEB912F-984C-4096-A96A-027E58E67C96}"/>
                  </a:ext>
                </a:extLst>
              </p:cNvPr>
              <p:cNvSpPr/>
              <p:nvPr/>
            </p:nvSpPr>
            <p:spPr>
              <a:xfrm>
                <a:off x="3481239" y="37607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四角形: 上の 2 つの角を丸める 613">
                <a:extLst>
                  <a:ext uri="{FF2B5EF4-FFF2-40B4-BE49-F238E27FC236}">
                    <a16:creationId xmlns:a16="http://schemas.microsoft.com/office/drawing/2014/main" id="{5CC5D89B-AC5A-4316-939C-3A2009B225C9}"/>
                  </a:ext>
                </a:extLst>
              </p:cNvPr>
              <p:cNvSpPr/>
              <p:nvPr/>
            </p:nvSpPr>
            <p:spPr>
              <a:xfrm>
                <a:off x="2049257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四角形: 上の 2 つの角を丸める 614">
                <a:extLst>
                  <a:ext uri="{FF2B5EF4-FFF2-40B4-BE49-F238E27FC236}">
                    <a16:creationId xmlns:a16="http://schemas.microsoft.com/office/drawing/2014/main" id="{FBE5CFCA-9E2B-4990-9F94-11E22EA40091}"/>
                  </a:ext>
                </a:extLst>
              </p:cNvPr>
              <p:cNvSpPr/>
              <p:nvPr/>
            </p:nvSpPr>
            <p:spPr>
              <a:xfrm>
                <a:off x="2367475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四角形: 上の 2 つの角を丸める 615">
                <a:extLst>
                  <a:ext uri="{FF2B5EF4-FFF2-40B4-BE49-F238E27FC236}">
                    <a16:creationId xmlns:a16="http://schemas.microsoft.com/office/drawing/2014/main" id="{78AAFEC7-EB55-41A5-BC3E-6005D2E8A581}"/>
                  </a:ext>
                </a:extLst>
              </p:cNvPr>
              <p:cNvSpPr/>
              <p:nvPr/>
            </p:nvSpPr>
            <p:spPr>
              <a:xfrm>
                <a:off x="2685693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四角形: 上の 2 つの角を丸める 616">
                <a:extLst>
                  <a:ext uri="{FF2B5EF4-FFF2-40B4-BE49-F238E27FC236}">
                    <a16:creationId xmlns:a16="http://schemas.microsoft.com/office/drawing/2014/main" id="{6425B1A5-5DB7-447D-9B01-203BC3AEA6EE}"/>
                  </a:ext>
                </a:extLst>
              </p:cNvPr>
              <p:cNvSpPr/>
              <p:nvPr/>
            </p:nvSpPr>
            <p:spPr>
              <a:xfrm>
                <a:off x="3003911" y="35558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四角形: 上の 2 つの角を丸める 617">
                <a:extLst>
                  <a:ext uri="{FF2B5EF4-FFF2-40B4-BE49-F238E27FC236}">
                    <a16:creationId xmlns:a16="http://schemas.microsoft.com/office/drawing/2014/main" id="{EE8781A3-33E4-4F65-82A3-5087FE207684}"/>
                  </a:ext>
                </a:extLst>
              </p:cNvPr>
              <p:cNvSpPr/>
              <p:nvPr/>
            </p:nvSpPr>
            <p:spPr>
              <a:xfrm>
                <a:off x="3322129" y="35558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F4467EEA-F497-4676-AF8B-C95009F61DED}"/>
                  </a:ext>
                </a:extLst>
              </p:cNvPr>
              <p:cNvSpPr/>
              <p:nvPr/>
            </p:nvSpPr>
            <p:spPr>
              <a:xfrm>
                <a:off x="2049258" y="33508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四角形: 上の 2 つの角を丸める 619">
                <a:extLst>
                  <a:ext uri="{FF2B5EF4-FFF2-40B4-BE49-F238E27FC236}">
                    <a16:creationId xmlns:a16="http://schemas.microsoft.com/office/drawing/2014/main" id="{B525AF1C-8FA5-4445-8B6B-C0E15A2EB36D}"/>
                  </a:ext>
                </a:extLst>
              </p:cNvPr>
              <p:cNvSpPr/>
              <p:nvPr/>
            </p:nvSpPr>
            <p:spPr>
              <a:xfrm>
                <a:off x="2208366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四角形: 上の 2 つの角を丸める 620">
                <a:extLst>
                  <a:ext uri="{FF2B5EF4-FFF2-40B4-BE49-F238E27FC236}">
                    <a16:creationId xmlns:a16="http://schemas.microsoft.com/office/drawing/2014/main" id="{6D87A077-E6A0-4A10-B16E-240C9F389C73}"/>
                  </a:ext>
                </a:extLst>
              </p:cNvPr>
              <p:cNvSpPr/>
              <p:nvPr/>
            </p:nvSpPr>
            <p:spPr>
              <a:xfrm>
                <a:off x="2526584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四角形: 上の 2 つの角を丸める 621">
                <a:extLst>
                  <a:ext uri="{FF2B5EF4-FFF2-40B4-BE49-F238E27FC236}">
                    <a16:creationId xmlns:a16="http://schemas.microsoft.com/office/drawing/2014/main" id="{DC5019E7-D736-4055-BB48-E09FE8430B06}"/>
                  </a:ext>
                </a:extLst>
              </p:cNvPr>
              <p:cNvSpPr/>
              <p:nvPr/>
            </p:nvSpPr>
            <p:spPr>
              <a:xfrm>
                <a:off x="2844802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四角形: 上の 2 つの角を丸める 622">
                <a:extLst>
                  <a:ext uri="{FF2B5EF4-FFF2-40B4-BE49-F238E27FC236}">
                    <a16:creationId xmlns:a16="http://schemas.microsoft.com/office/drawing/2014/main" id="{6764AF74-64F6-4E3E-A433-7BF03C66B1E7}"/>
                  </a:ext>
                </a:extLst>
              </p:cNvPr>
              <p:cNvSpPr/>
              <p:nvPr/>
            </p:nvSpPr>
            <p:spPr>
              <a:xfrm>
                <a:off x="3163020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FCCD3D3C-1E5C-4276-BDCF-2DA9EE3CF977}"/>
                  </a:ext>
                </a:extLst>
              </p:cNvPr>
              <p:cNvSpPr/>
              <p:nvPr/>
            </p:nvSpPr>
            <p:spPr>
              <a:xfrm>
                <a:off x="3481239" y="33508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2" name="四角形: 上の 2 つの角を丸める 551">
              <a:extLst>
                <a:ext uri="{FF2B5EF4-FFF2-40B4-BE49-F238E27FC236}">
                  <a16:creationId xmlns:a16="http://schemas.microsoft.com/office/drawing/2014/main" id="{EC10549F-B2D2-4303-BC95-558B47F6ABCB}"/>
                </a:ext>
              </a:extLst>
            </p:cNvPr>
            <p:cNvSpPr/>
            <p:nvPr/>
          </p:nvSpPr>
          <p:spPr>
            <a:xfrm>
              <a:off x="-1914475" y="-2341539"/>
              <a:ext cx="1494046" cy="632483"/>
            </a:xfrm>
            <a:prstGeom prst="round2SameRect">
              <a:avLst>
                <a:gd name="adj1" fmla="val 50000"/>
                <a:gd name="adj2" fmla="val 16883"/>
              </a:avLst>
            </a:prstGeom>
            <a:solidFill>
              <a:srgbClr val="FF66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フリーフォーム: 図形 552">
              <a:extLst>
                <a:ext uri="{FF2B5EF4-FFF2-40B4-BE49-F238E27FC236}">
                  <a16:creationId xmlns:a16="http://schemas.microsoft.com/office/drawing/2014/main" id="{13640F6D-53C8-436A-B28A-CE97B946A747}"/>
                </a:ext>
              </a:extLst>
            </p:cNvPr>
            <p:cNvSpPr/>
            <p:nvPr/>
          </p:nvSpPr>
          <p:spPr>
            <a:xfrm>
              <a:off x="-2424403" y="-3443922"/>
              <a:ext cx="2003974" cy="1613140"/>
            </a:xfrm>
            <a:custGeom>
              <a:avLst/>
              <a:gdLst>
                <a:gd name="connsiteX0" fmla="*/ 1249162 w 2003974"/>
                <a:gd name="connsiteY0" fmla="*/ 0 h 1613140"/>
                <a:gd name="connsiteX1" fmla="*/ 2003974 w 2003974"/>
                <a:gd name="connsiteY1" fmla="*/ 754812 h 1613140"/>
                <a:gd name="connsiteX2" fmla="*/ 2003973 w 2003974"/>
                <a:gd name="connsiteY2" fmla="*/ 1346435 h 1613140"/>
                <a:gd name="connsiteX3" fmla="*/ 1737268 w 2003974"/>
                <a:gd name="connsiteY3" fmla="*/ 1613140 h 1613140"/>
                <a:gd name="connsiteX4" fmla="*/ 761055 w 2003974"/>
                <a:gd name="connsiteY4" fmla="*/ 1613140 h 1613140"/>
                <a:gd name="connsiteX5" fmla="*/ 494350 w 2003974"/>
                <a:gd name="connsiteY5" fmla="*/ 1346435 h 1613140"/>
                <a:gd name="connsiteX6" fmla="*/ 494350 w 2003974"/>
                <a:gd name="connsiteY6" fmla="*/ 1286186 h 1613140"/>
                <a:gd name="connsiteX7" fmla="*/ 435054 w 2003974"/>
                <a:gd name="connsiteY7" fmla="*/ 1263459 h 1613140"/>
                <a:gd name="connsiteX8" fmla="*/ 145829 w 2003974"/>
                <a:gd name="connsiteY8" fmla="*/ 1146774 h 1613140"/>
                <a:gd name="connsiteX9" fmla="*/ 29351 w 2003974"/>
                <a:gd name="connsiteY9" fmla="*/ 1083803 h 1613140"/>
                <a:gd name="connsiteX10" fmla="*/ 19877 w 2003974"/>
                <a:gd name="connsiteY10" fmla="*/ 1067637 h 1613140"/>
                <a:gd name="connsiteX11" fmla="*/ 52253 w 2003974"/>
                <a:gd name="connsiteY11" fmla="*/ 1068379 h 1613140"/>
                <a:gd name="connsiteX12" fmla="*/ 601176 w 2003974"/>
                <a:gd name="connsiteY12" fmla="*/ 1013227 h 1613140"/>
                <a:gd name="connsiteX13" fmla="*/ 630578 w 2003974"/>
                <a:gd name="connsiteY13" fmla="*/ 998870 h 1613140"/>
                <a:gd name="connsiteX14" fmla="*/ 601176 w 2003974"/>
                <a:gd name="connsiteY14" fmla="*/ 984514 h 1613140"/>
                <a:gd name="connsiteX15" fmla="*/ 52253 w 2003974"/>
                <a:gd name="connsiteY15" fmla="*/ 929362 h 1613140"/>
                <a:gd name="connsiteX16" fmla="*/ 0 w 2003974"/>
                <a:gd name="connsiteY16" fmla="*/ 930559 h 1613140"/>
                <a:gd name="connsiteX17" fmla="*/ 4859 w 2003974"/>
                <a:gd name="connsiteY17" fmla="*/ 912697 h 1613140"/>
                <a:gd name="connsiteX18" fmla="*/ 145829 w 2003974"/>
                <a:gd name="connsiteY18" fmla="*/ 807936 h 1613140"/>
                <a:gd name="connsiteX19" fmla="*/ 435054 w 2003974"/>
                <a:gd name="connsiteY19" fmla="*/ 691251 h 1613140"/>
                <a:gd name="connsiteX20" fmla="*/ 503398 w 2003974"/>
                <a:gd name="connsiteY20" fmla="*/ 665057 h 1613140"/>
                <a:gd name="connsiteX21" fmla="*/ 509685 w 2003974"/>
                <a:gd name="connsiteY21" fmla="*/ 602691 h 1613140"/>
                <a:gd name="connsiteX22" fmla="*/ 1249162 w 2003974"/>
                <a:gd name="connsiteY22" fmla="*/ 0 h 161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03974" h="1613140">
                  <a:moveTo>
                    <a:pt x="1249162" y="0"/>
                  </a:moveTo>
                  <a:cubicBezTo>
                    <a:pt x="1666033" y="0"/>
                    <a:pt x="2003974" y="337941"/>
                    <a:pt x="2003974" y="754812"/>
                  </a:cubicBezTo>
                  <a:cubicBezTo>
                    <a:pt x="2003974" y="952020"/>
                    <a:pt x="2003973" y="1149227"/>
                    <a:pt x="2003973" y="1346435"/>
                  </a:cubicBezTo>
                  <a:cubicBezTo>
                    <a:pt x="2003973" y="1493732"/>
                    <a:pt x="1884565" y="1613140"/>
                    <a:pt x="1737268" y="1613140"/>
                  </a:cubicBezTo>
                  <a:lnTo>
                    <a:pt x="761055" y="1613140"/>
                  </a:lnTo>
                  <a:cubicBezTo>
                    <a:pt x="613758" y="1613140"/>
                    <a:pt x="494350" y="1493732"/>
                    <a:pt x="494350" y="1346435"/>
                  </a:cubicBezTo>
                  <a:lnTo>
                    <a:pt x="494350" y="1286186"/>
                  </a:lnTo>
                  <a:lnTo>
                    <a:pt x="435054" y="1263459"/>
                  </a:lnTo>
                  <a:cubicBezTo>
                    <a:pt x="324725" y="1220372"/>
                    <a:pt x="205754" y="1171183"/>
                    <a:pt x="145829" y="1146774"/>
                  </a:cubicBezTo>
                  <a:cubicBezTo>
                    <a:pt x="85904" y="1122365"/>
                    <a:pt x="51145" y="1106707"/>
                    <a:pt x="29351" y="1083803"/>
                  </a:cubicBezTo>
                  <a:lnTo>
                    <a:pt x="19877" y="1067637"/>
                  </a:lnTo>
                  <a:lnTo>
                    <a:pt x="52253" y="1068379"/>
                  </a:lnTo>
                  <a:cubicBezTo>
                    <a:pt x="299016" y="1068379"/>
                    <a:pt x="510738" y="1045638"/>
                    <a:pt x="601176" y="1013227"/>
                  </a:cubicBezTo>
                  <a:lnTo>
                    <a:pt x="630578" y="998870"/>
                  </a:lnTo>
                  <a:lnTo>
                    <a:pt x="601176" y="984514"/>
                  </a:lnTo>
                  <a:cubicBezTo>
                    <a:pt x="510738" y="952103"/>
                    <a:pt x="299016" y="929362"/>
                    <a:pt x="52253" y="929362"/>
                  </a:cubicBezTo>
                  <a:lnTo>
                    <a:pt x="0" y="930559"/>
                  </a:lnTo>
                  <a:lnTo>
                    <a:pt x="4859" y="912697"/>
                  </a:lnTo>
                  <a:cubicBezTo>
                    <a:pt x="22678" y="861473"/>
                    <a:pt x="55942" y="844549"/>
                    <a:pt x="145829" y="807936"/>
                  </a:cubicBezTo>
                  <a:cubicBezTo>
                    <a:pt x="205754" y="783527"/>
                    <a:pt x="324725" y="734338"/>
                    <a:pt x="435054" y="691251"/>
                  </a:cubicBezTo>
                  <a:lnTo>
                    <a:pt x="503398" y="665057"/>
                  </a:lnTo>
                  <a:lnTo>
                    <a:pt x="509685" y="602691"/>
                  </a:lnTo>
                  <a:cubicBezTo>
                    <a:pt x="580069" y="258736"/>
                    <a:pt x="884400" y="0"/>
                    <a:pt x="124916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4DCD17B8-85A5-4B84-A455-45FC22B7B8F7}"/>
                </a:ext>
              </a:extLst>
            </p:cNvPr>
            <p:cNvSpPr/>
            <p:nvPr/>
          </p:nvSpPr>
          <p:spPr>
            <a:xfrm rot="10800000">
              <a:off x="-2094081" y="362714"/>
              <a:ext cx="546085" cy="643800"/>
            </a:xfrm>
            <a:custGeom>
              <a:avLst/>
              <a:gdLst>
                <a:gd name="connsiteX0" fmla="*/ 269538 w 546085"/>
                <a:gd name="connsiteY0" fmla="*/ 643800 h 643800"/>
                <a:gd name="connsiteX1" fmla="*/ 259137 w 546085"/>
                <a:gd name="connsiteY1" fmla="*/ 641013 h 643800"/>
                <a:gd name="connsiteX2" fmla="*/ 220940 w 546085"/>
                <a:gd name="connsiteY2" fmla="*/ 468172 h 643800"/>
                <a:gd name="connsiteX3" fmla="*/ 101440 w 546085"/>
                <a:gd name="connsiteY3" fmla="*/ 598758 h 643800"/>
                <a:gd name="connsiteX4" fmla="*/ 91043 w 546085"/>
                <a:gd name="connsiteY4" fmla="*/ 595972 h 643800"/>
                <a:gd name="connsiteX5" fmla="*/ 22725 w 546085"/>
                <a:gd name="connsiteY5" fmla="*/ 501424 h 643800"/>
                <a:gd name="connsiteX6" fmla="*/ 0 w 546085"/>
                <a:gd name="connsiteY6" fmla="*/ 472610 h 643800"/>
                <a:gd name="connsiteX7" fmla="*/ 11886 w 546085"/>
                <a:gd name="connsiteY7" fmla="*/ 437930 h 643800"/>
                <a:gd name="connsiteX8" fmla="*/ 123076 w 546085"/>
                <a:gd name="connsiteY8" fmla="*/ 36434 h 643800"/>
                <a:gd name="connsiteX9" fmla="*/ 184125 w 546085"/>
                <a:gd name="connsiteY9" fmla="*/ 340964 h 643800"/>
                <a:gd name="connsiteX10" fmla="*/ 192991 w 546085"/>
                <a:gd name="connsiteY10" fmla="*/ 343325 h 643800"/>
                <a:gd name="connsiteX11" fmla="*/ 357585 w 546085"/>
                <a:gd name="connsiteY11" fmla="*/ 52 h 643800"/>
                <a:gd name="connsiteX12" fmla="*/ 327448 w 546085"/>
                <a:gd name="connsiteY12" fmla="*/ 379135 h 643800"/>
                <a:gd name="connsiteX13" fmla="*/ 336315 w 546085"/>
                <a:gd name="connsiteY13" fmla="*/ 381496 h 643800"/>
                <a:gd name="connsiteX14" fmla="*/ 542374 w 546085"/>
                <a:gd name="connsiteY14" fmla="*/ 148108 h 643800"/>
                <a:gd name="connsiteX15" fmla="*/ 436703 w 546085"/>
                <a:gd name="connsiteY15" fmla="*/ 551064 h 643800"/>
                <a:gd name="connsiteX16" fmla="*/ 432693 w 546085"/>
                <a:gd name="connsiteY16" fmla="*/ 576554 h 643800"/>
                <a:gd name="connsiteX17" fmla="*/ 427743 w 546085"/>
                <a:gd name="connsiteY17" fmla="*/ 577914 h 643800"/>
                <a:gd name="connsiteX18" fmla="*/ 269538 w 546085"/>
                <a:gd name="connsiteY18" fmla="*/ 643800 h 64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6085" h="643800">
                  <a:moveTo>
                    <a:pt x="269538" y="643800"/>
                  </a:moveTo>
                  <a:lnTo>
                    <a:pt x="259137" y="641013"/>
                  </a:lnTo>
                  <a:cubicBezTo>
                    <a:pt x="246405" y="583399"/>
                    <a:pt x="260695" y="478887"/>
                    <a:pt x="220940" y="468172"/>
                  </a:cubicBezTo>
                  <a:cubicBezTo>
                    <a:pt x="181185" y="457458"/>
                    <a:pt x="141273" y="555230"/>
                    <a:pt x="101440" y="598758"/>
                  </a:cubicBezTo>
                  <a:lnTo>
                    <a:pt x="91043" y="595972"/>
                  </a:lnTo>
                  <a:cubicBezTo>
                    <a:pt x="69982" y="570148"/>
                    <a:pt x="45497" y="532940"/>
                    <a:pt x="22725" y="501424"/>
                  </a:cubicBezTo>
                  <a:lnTo>
                    <a:pt x="0" y="472610"/>
                  </a:lnTo>
                  <a:lnTo>
                    <a:pt x="11886" y="437930"/>
                  </a:lnTo>
                  <a:cubicBezTo>
                    <a:pt x="48949" y="304098"/>
                    <a:pt x="95538" y="39139"/>
                    <a:pt x="123076" y="36434"/>
                  </a:cubicBezTo>
                  <a:cubicBezTo>
                    <a:pt x="150614" y="33730"/>
                    <a:pt x="163775" y="239454"/>
                    <a:pt x="184125" y="340964"/>
                  </a:cubicBezTo>
                  <a:lnTo>
                    <a:pt x="192991" y="343325"/>
                  </a:lnTo>
                  <a:cubicBezTo>
                    <a:pt x="247856" y="228900"/>
                    <a:pt x="336058" y="-3961"/>
                    <a:pt x="357585" y="52"/>
                  </a:cubicBezTo>
                  <a:cubicBezTo>
                    <a:pt x="379112" y="4066"/>
                    <a:pt x="337494" y="252774"/>
                    <a:pt x="327448" y="379135"/>
                  </a:cubicBezTo>
                  <a:lnTo>
                    <a:pt x="336315" y="381496"/>
                  </a:lnTo>
                  <a:cubicBezTo>
                    <a:pt x="405001" y="303701"/>
                    <a:pt x="518932" y="137076"/>
                    <a:pt x="542374" y="148108"/>
                  </a:cubicBezTo>
                  <a:cubicBezTo>
                    <a:pt x="565816" y="159140"/>
                    <a:pt x="471927" y="416745"/>
                    <a:pt x="436703" y="551064"/>
                  </a:cubicBezTo>
                  <a:lnTo>
                    <a:pt x="432693" y="576554"/>
                  </a:lnTo>
                  <a:lnTo>
                    <a:pt x="427743" y="577914"/>
                  </a:lnTo>
                  <a:cubicBezTo>
                    <a:pt x="387023" y="591456"/>
                    <a:pt x="316265" y="626049"/>
                    <a:pt x="269538" y="643800"/>
                  </a:cubicBezTo>
                  <a:close/>
                </a:path>
              </a:pathLst>
            </a:custGeom>
            <a:solidFill>
              <a:srgbClr val="FFCC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916A97E4-35A0-4737-8DCB-53933809BF2A}"/>
                </a:ext>
              </a:extLst>
            </p:cNvPr>
            <p:cNvSpPr/>
            <p:nvPr/>
          </p:nvSpPr>
          <p:spPr>
            <a:xfrm rot="10800000">
              <a:off x="-818148" y="363689"/>
              <a:ext cx="538133" cy="642782"/>
            </a:xfrm>
            <a:custGeom>
              <a:avLst/>
              <a:gdLst>
                <a:gd name="connsiteX0" fmla="*/ 245604 w 538133"/>
                <a:gd name="connsiteY0" fmla="*/ 642782 h 642782"/>
                <a:gd name="connsiteX1" fmla="*/ 139165 w 538133"/>
                <a:gd name="connsiteY1" fmla="*/ 595060 h 642782"/>
                <a:gd name="connsiteX2" fmla="*/ 112576 w 538133"/>
                <a:gd name="connsiteY2" fmla="*/ 584458 h 642782"/>
                <a:gd name="connsiteX3" fmla="*/ 109608 w 538133"/>
                <a:gd name="connsiteY3" fmla="*/ 551021 h 642782"/>
                <a:gd name="connsiteX4" fmla="*/ 3937 w 538133"/>
                <a:gd name="connsiteY4" fmla="*/ 148064 h 642782"/>
                <a:gd name="connsiteX5" fmla="*/ 209995 w 538133"/>
                <a:gd name="connsiteY5" fmla="*/ 381453 h 642782"/>
                <a:gd name="connsiteX6" fmla="*/ 218863 w 538133"/>
                <a:gd name="connsiteY6" fmla="*/ 379092 h 642782"/>
                <a:gd name="connsiteX7" fmla="*/ 188727 w 538133"/>
                <a:gd name="connsiteY7" fmla="*/ 9 h 642782"/>
                <a:gd name="connsiteX8" fmla="*/ 353320 w 538133"/>
                <a:gd name="connsiteY8" fmla="*/ 343282 h 642782"/>
                <a:gd name="connsiteX9" fmla="*/ 362186 w 538133"/>
                <a:gd name="connsiteY9" fmla="*/ 340921 h 642782"/>
                <a:gd name="connsiteX10" fmla="*/ 423235 w 538133"/>
                <a:gd name="connsiteY10" fmla="*/ 36391 h 642782"/>
                <a:gd name="connsiteX11" fmla="*/ 534424 w 538133"/>
                <a:gd name="connsiteY11" fmla="*/ 437887 h 642782"/>
                <a:gd name="connsiteX12" fmla="*/ 538133 w 538133"/>
                <a:gd name="connsiteY12" fmla="*/ 448696 h 642782"/>
                <a:gd name="connsiteX13" fmla="*/ 528166 w 538133"/>
                <a:gd name="connsiteY13" fmla="*/ 458793 h 642782"/>
                <a:gd name="connsiteX14" fmla="*/ 424100 w 538133"/>
                <a:gd name="connsiteY14" fmla="*/ 594954 h 642782"/>
                <a:gd name="connsiteX15" fmla="*/ 413699 w 538133"/>
                <a:gd name="connsiteY15" fmla="*/ 597741 h 642782"/>
                <a:gd name="connsiteX16" fmla="*/ 294199 w 538133"/>
                <a:gd name="connsiteY16" fmla="*/ 467155 h 642782"/>
                <a:gd name="connsiteX17" fmla="*/ 256002 w 538133"/>
                <a:gd name="connsiteY17" fmla="*/ 639996 h 642782"/>
                <a:gd name="connsiteX18" fmla="*/ 245604 w 538133"/>
                <a:gd name="connsiteY18" fmla="*/ 642782 h 64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8133" h="642782">
                  <a:moveTo>
                    <a:pt x="245604" y="642782"/>
                  </a:moveTo>
                  <a:cubicBezTo>
                    <a:pt x="214452" y="630948"/>
                    <a:pt x="174645" y="610967"/>
                    <a:pt x="139165" y="595060"/>
                  </a:cubicBezTo>
                  <a:lnTo>
                    <a:pt x="112576" y="584458"/>
                  </a:lnTo>
                  <a:lnTo>
                    <a:pt x="109608" y="551021"/>
                  </a:lnTo>
                  <a:cubicBezTo>
                    <a:pt x="74384" y="416701"/>
                    <a:pt x="-20370" y="147026"/>
                    <a:pt x="3937" y="148064"/>
                  </a:cubicBezTo>
                  <a:cubicBezTo>
                    <a:pt x="28244" y="149102"/>
                    <a:pt x="141309" y="303657"/>
                    <a:pt x="209995" y="381453"/>
                  </a:cubicBezTo>
                  <a:lnTo>
                    <a:pt x="218863" y="379092"/>
                  </a:lnTo>
                  <a:cubicBezTo>
                    <a:pt x="208818" y="252731"/>
                    <a:pt x="153528" y="1587"/>
                    <a:pt x="188727" y="9"/>
                  </a:cubicBezTo>
                  <a:cubicBezTo>
                    <a:pt x="223926" y="-1569"/>
                    <a:pt x="298456" y="228857"/>
                    <a:pt x="353320" y="343282"/>
                  </a:cubicBezTo>
                  <a:lnTo>
                    <a:pt x="362186" y="340921"/>
                  </a:lnTo>
                  <a:cubicBezTo>
                    <a:pt x="382536" y="239411"/>
                    <a:pt x="398123" y="36383"/>
                    <a:pt x="423235" y="36391"/>
                  </a:cubicBezTo>
                  <a:cubicBezTo>
                    <a:pt x="448347" y="36399"/>
                    <a:pt x="497361" y="304055"/>
                    <a:pt x="534424" y="437887"/>
                  </a:cubicBezTo>
                  <a:lnTo>
                    <a:pt x="538133" y="448696"/>
                  </a:lnTo>
                  <a:lnTo>
                    <a:pt x="528166" y="458793"/>
                  </a:lnTo>
                  <a:cubicBezTo>
                    <a:pt x="499672" y="490880"/>
                    <a:pt x="455692" y="556217"/>
                    <a:pt x="424100" y="594954"/>
                  </a:cubicBezTo>
                  <a:lnTo>
                    <a:pt x="413699" y="597741"/>
                  </a:lnTo>
                  <a:cubicBezTo>
                    <a:pt x="373866" y="554212"/>
                    <a:pt x="333986" y="456557"/>
                    <a:pt x="294199" y="467155"/>
                  </a:cubicBezTo>
                  <a:cubicBezTo>
                    <a:pt x="254413" y="477754"/>
                    <a:pt x="268734" y="582382"/>
                    <a:pt x="256002" y="639996"/>
                  </a:cubicBezTo>
                  <a:lnTo>
                    <a:pt x="245604" y="642782"/>
                  </a:lnTo>
                  <a:close/>
                </a:path>
              </a:pathLst>
            </a:custGeom>
            <a:solidFill>
              <a:srgbClr val="FFCC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フリーフォーム: 図形 555">
              <a:extLst>
                <a:ext uri="{FF2B5EF4-FFF2-40B4-BE49-F238E27FC236}">
                  <a16:creationId xmlns:a16="http://schemas.microsoft.com/office/drawing/2014/main" id="{1AD09C4C-5AFC-4B9B-AF3C-0454A1049C69}"/>
                </a:ext>
              </a:extLst>
            </p:cNvPr>
            <p:cNvSpPr/>
            <p:nvPr/>
          </p:nvSpPr>
          <p:spPr>
            <a:xfrm rot="10800000">
              <a:off x="-1412559" y="487738"/>
              <a:ext cx="454009" cy="635329"/>
            </a:xfrm>
            <a:custGeom>
              <a:avLst/>
              <a:gdLst>
                <a:gd name="connsiteX0" fmla="*/ 326169 w 454009"/>
                <a:gd name="connsiteY0" fmla="*/ 635329 h 635329"/>
                <a:gd name="connsiteX1" fmla="*/ 315401 w 454009"/>
                <a:gd name="connsiteY1" fmla="*/ 635329 h 635329"/>
                <a:gd name="connsiteX2" fmla="*/ 233771 w 454009"/>
                <a:gd name="connsiteY2" fmla="*/ 478264 h 635329"/>
                <a:gd name="connsiteX3" fmla="*/ 152141 w 454009"/>
                <a:gd name="connsiteY3" fmla="*/ 635329 h 635329"/>
                <a:gd name="connsiteX4" fmla="*/ 141376 w 454009"/>
                <a:gd name="connsiteY4" fmla="*/ 635329 h 635329"/>
                <a:gd name="connsiteX5" fmla="*/ 9202 w 454009"/>
                <a:gd name="connsiteY5" fmla="*/ 530548 h 635329"/>
                <a:gd name="connsiteX6" fmla="*/ 7504 w 454009"/>
                <a:gd name="connsiteY6" fmla="*/ 529627 h 635329"/>
                <a:gd name="connsiteX7" fmla="*/ 8710 w 454009"/>
                <a:gd name="connsiteY7" fmla="*/ 511891 h 635329"/>
                <a:gd name="connsiteX8" fmla="*/ 11565 w 454009"/>
                <a:gd name="connsiteY8" fmla="*/ 95471 h 635329"/>
                <a:gd name="connsiteX9" fmla="*/ 149831 w 454009"/>
                <a:gd name="connsiteY9" fmla="*/ 373918 h 635329"/>
                <a:gd name="connsiteX10" fmla="*/ 159009 w 454009"/>
                <a:gd name="connsiteY10" fmla="*/ 373918 h 635329"/>
                <a:gd name="connsiteX11" fmla="*/ 228609 w 454009"/>
                <a:gd name="connsiteY11" fmla="*/ 0 h 635329"/>
                <a:gd name="connsiteX12" fmla="*/ 298209 w 454009"/>
                <a:gd name="connsiteY12" fmla="*/ 373918 h 635329"/>
                <a:gd name="connsiteX13" fmla="*/ 307390 w 454009"/>
                <a:gd name="connsiteY13" fmla="*/ 373918 h 635329"/>
                <a:gd name="connsiteX14" fmla="*/ 445655 w 454009"/>
                <a:gd name="connsiteY14" fmla="*/ 95472 h 635329"/>
                <a:gd name="connsiteX15" fmla="*/ 448510 w 454009"/>
                <a:gd name="connsiteY15" fmla="*/ 511883 h 635329"/>
                <a:gd name="connsiteX16" fmla="*/ 450381 w 454009"/>
                <a:gd name="connsiteY16" fmla="*/ 539275 h 635329"/>
                <a:gd name="connsiteX17" fmla="*/ 419818 w 454009"/>
                <a:gd name="connsiteY17" fmla="*/ 561857 h 635329"/>
                <a:gd name="connsiteX18" fmla="*/ 326169 w 454009"/>
                <a:gd name="connsiteY18" fmla="*/ 635329 h 63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4009" h="635329">
                  <a:moveTo>
                    <a:pt x="326169" y="635329"/>
                  </a:moveTo>
                  <a:lnTo>
                    <a:pt x="315401" y="635329"/>
                  </a:lnTo>
                  <a:cubicBezTo>
                    <a:pt x="288191" y="582974"/>
                    <a:pt x="274945" y="478324"/>
                    <a:pt x="233771" y="478264"/>
                  </a:cubicBezTo>
                  <a:cubicBezTo>
                    <a:pt x="192597" y="478204"/>
                    <a:pt x="179351" y="582974"/>
                    <a:pt x="152141" y="635329"/>
                  </a:cubicBezTo>
                  <a:lnTo>
                    <a:pt x="141376" y="635329"/>
                  </a:lnTo>
                  <a:cubicBezTo>
                    <a:pt x="100835" y="606089"/>
                    <a:pt x="46226" y="554103"/>
                    <a:pt x="9202" y="530548"/>
                  </a:cubicBezTo>
                  <a:lnTo>
                    <a:pt x="7504" y="529627"/>
                  </a:lnTo>
                  <a:lnTo>
                    <a:pt x="8710" y="511891"/>
                  </a:lnTo>
                  <a:cubicBezTo>
                    <a:pt x="9662" y="373084"/>
                    <a:pt x="-13200" y="98920"/>
                    <a:pt x="11565" y="95471"/>
                  </a:cubicBezTo>
                  <a:cubicBezTo>
                    <a:pt x="36330" y="92022"/>
                    <a:pt x="103742" y="281103"/>
                    <a:pt x="149831" y="373918"/>
                  </a:cubicBezTo>
                  <a:lnTo>
                    <a:pt x="159009" y="373918"/>
                  </a:lnTo>
                  <a:cubicBezTo>
                    <a:pt x="182209" y="249279"/>
                    <a:pt x="193503" y="-143"/>
                    <a:pt x="228609" y="0"/>
                  </a:cubicBezTo>
                  <a:cubicBezTo>
                    <a:pt x="263715" y="143"/>
                    <a:pt x="275009" y="249279"/>
                    <a:pt x="298209" y="373918"/>
                  </a:cubicBezTo>
                  <a:lnTo>
                    <a:pt x="307390" y="373918"/>
                  </a:lnTo>
                  <a:cubicBezTo>
                    <a:pt x="353478" y="281103"/>
                    <a:pt x="428142" y="93115"/>
                    <a:pt x="445655" y="95472"/>
                  </a:cubicBezTo>
                  <a:cubicBezTo>
                    <a:pt x="463168" y="97829"/>
                    <a:pt x="447558" y="373079"/>
                    <a:pt x="448510" y="511883"/>
                  </a:cubicBezTo>
                  <a:lnTo>
                    <a:pt x="450381" y="539275"/>
                  </a:lnTo>
                  <a:lnTo>
                    <a:pt x="419818" y="561857"/>
                  </a:lnTo>
                  <a:cubicBezTo>
                    <a:pt x="388602" y="586348"/>
                    <a:pt x="353196" y="615836"/>
                    <a:pt x="326169" y="635329"/>
                  </a:cubicBezTo>
                  <a:close/>
                </a:path>
              </a:pathLst>
            </a:custGeom>
            <a:solidFill>
              <a:srgbClr val="FFCC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D7E234EF-D1F7-4AB0-B430-E77C57B3BFB5}"/>
                </a:ext>
              </a:extLst>
            </p:cNvPr>
            <p:cNvGrpSpPr/>
            <p:nvPr/>
          </p:nvGrpSpPr>
          <p:grpSpPr>
            <a:xfrm>
              <a:off x="-1398946" y="-3643692"/>
              <a:ext cx="1476108" cy="4137174"/>
              <a:chOff x="2229608" y="814389"/>
              <a:chExt cx="1476108" cy="4137174"/>
            </a:xfrm>
            <a:solidFill>
              <a:srgbClr val="FF6699"/>
            </a:solidFill>
          </p:grpSpPr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C1B2FC33-05AE-4998-A146-418C4DAC0C7D}"/>
                  </a:ext>
                </a:extLst>
              </p:cNvPr>
              <p:cNvSpPr/>
              <p:nvPr/>
            </p:nvSpPr>
            <p:spPr>
              <a:xfrm>
                <a:off x="2229608" y="814389"/>
                <a:ext cx="1474417" cy="4092622"/>
              </a:xfrm>
              <a:custGeom>
                <a:avLst/>
                <a:gdLst>
                  <a:gd name="connsiteX0" fmla="*/ 585705 w 1474417"/>
                  <a:gd name="connsiteY0" fmla="*/ 0 h 4092622"/>
                  <a:gd name="connsiteX1" fmla="*/ 1474417 w 1474417"/>
                  <a:gd name="connsiteY1" fmla="*/ 888712 h 4092622"/>
                  <a:gd name="connsiteX2" fmla="*/ 1474416 w 1474417"/>
                  <a:gd name="connsiteY2" fmla="*/ 4092622 h 4092622"/>
                  <a:gd name="connsiteX3" fmla="*/ 350041 w 1474417"/>
                  <a:gd name="connsiteY3" fmla="*/ 4092622 h 4092622"/>
                  <a:gd name="connsiteX4" fmla="*/ 350042 w 1474417"/>
                  <a:gd name="connsiteY4" fmla="*/ 927520 h 4092622"/>
                  <a:gd name="connsiteX5" fmla="*/ 89744 w 1474417"/>
                  <a:gd name="connsiteY5" fmla="*/ 299106 h 4092622"/>
                  <a:gd name="connsiteX6" fmla="*/ 0 w 1474417"/>
                  <a:gd name="connsiteY6" fmla="*/ 225060 h 4092622"/>
                  <a:gd name="connsiteX7" fmla="*/ 88818 w 1474417"/>
                  <a:gd name="connsiteY7" fmla="*/ 151778 h 4092622"/>
                  <a:gd name="connsiteX8" fmla="*/ 585705 w 1474417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4417" h="4092622">
                    <a:moveTo>
                      <a:pt x="585705" y="0"/>
                    </a:moveTo>
                    <a:cubicBezTo>
                      <a:pt x="1076527" y="0"/>
                      <a:pt x="1474417" y="397890"/>
                      <a:pt x="1474417" y="888712"/>
                    </a:cubicBezTo>
                    <a:cubicBezTo>
                      <a:pt x="1474417" y="1956682"/>
                      <a:pt x="1474416" y="3024652"/>
                      <a:pt x="1474416" y="4092622"/>
                    </a:cubicBezTo>
                    <a:lnTo>
                      <a:pt x="350041" y="4092622"/>
                    </a:lnTo>
                    <a:lnTo>
                      <a:pt x="350042" y="927520"/>
                    </a:lnTo>
                    <a:cubicBezTo>
                      <a:pt x="350042" y="682109"/>
                      <a:pt x="250570" y="459931"/>
                      <a:pt x="89744" y="299106"/>
                    </a:cubicBezTo>
                    <a:lnTo>
                      <a:pt x="0" y="225060"/>
                    </a:lnTo>
                    <a:lnTo>
                      <a:pt x="88818" y="151778"/>
                    </a:lnTo>
                    <a:cubicBezTo>
                      <a:pt x="230657" y="55953"/>
                      <a:pt x="401647" y="0"/>
                      <a:pt x="585705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2254E3D7-AF97-41C8-911E-104C496FC813}"/>
                  </a:ext>
                </a:extLst>
              </p:cNvPr>
              <p:cNvSpPr/>
              <p:nvPr/>
            </p:nvSpPr>
            <p:spPr>
              <a:xfrm>
                <a:off x="2770865" y="814389"/>
                <a:ext cx="934851" cy="4137174"/>
              </a:xfrm>
              <a:custGeom>
                <a:avLst/>
                <a:gdLst>
                  <a:gd name="connsiteX0" fmla="*/ 46139 w 934851"/>
                  <a:gd name="connsiteY0" fmla="*/ 0 h 4137174"/>
                  <a:gd name="connsiteX1" fmla="*/ 934851 w 934851"/>
                  <a:gd name="connsiteY1" fmla="*/ 888712 h 4137174"/>
                  <a:gd name="connsiteX2" fmla="*/ 934850 w 934851"/>
                  <a:gd name="connsiteY2" fmla="*/ 4137174 h 4137174"/>
                  <a:gd name="connsiteX3" fmla="*/ 842571 w 934851"/>
                  <a:gd name="connsiteY3" fmla="*/ 4137174 h 4137174"/>
                  <a:gd name="connsiteX4" fmla="*/ 842572 w 934851"/>
                  <a:gd name="connsiteY4" fmla="*/ 888712 h 4137174"/>
                  <a:gd name="connsiteX5" fmla="*/ 44726 w 934851"/>
                  <a:gd name="connsiteY5" fmla="*/ 4588 h 4137174"/>
                  <a:gd name="connsiteX6" fmla="*/ 0 w 934851"/>
                  <a:gd name="connsiteY6" fmla="*/ 2330 h 4137174"/>
                  <a:gd name="connsiteX7" fmla="*/ 46139 w 934851"/>
                  <a:gd name="connsiteY7" fmla="*/ 0 h 413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4851" h="4137174">
                    <a:moveTo>
                      <a:pt x="46139" y="0"/>
                    </a:moveTo>
                    <a:cubicBezTo>
                      <a:pt x="536961" y="0"/>
                      <a:pt x="934851" y="397890"/>
                      <a:pt x="934851" y="888712"/>
                    </a:cubicBezTo>
                    <a:cubicBezTo>
                      <a:pt x="934851" y="1971533"/>
                      <a:pt x="934850" y="3054353"/>
                      <a:pt x="934850" y="4137174"/>
                    </a:cubicBezTo>
                    <a:lnTo>
                      <a:pt x="842571" y="4137174"/>
                    </a:lnTo>
                    <a:cubicBezTo>
                      <a:pt x="842571" y="3054353"/>
                      <a:pt x="842572" y="1971533"/>
                      <a:pt x="842572" y="888712"/>
                    </a:cubicBezTo>
                    <a:cubicBezTo>
                      <a:pt x="842572" y="428566"/>
                      <a:pt x="492864" y="50099"/>
                      <a:pt x="44726" y="4588"/>
                    </a:cubicBezTo>
                    <a:lnTo>
                      <a:pt x="0" y="2330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8D184E9E-73F6-4193-9961-50A3895A8502}"/>
                  </a:ext>
                </a:extLst>
              </p:cNvPr>
              <p:cNvSpPr/>
              <p:nvPr/>
            </p:nvSpPr>
            <p:spPr>
              <a:xfrm>
                <a:off x="2676894" y="818927"/>
                <a:ext cx="842572" cy="4132370"/>
              </a:xfrm>
              <a:custGeom>
                <a:avLst/>
                <a:gdLst>
                  <a:gd name="connsiteX0" fmla="*/ 46139 w 842572"/>
                  <a:gd name="connsiteY0" fmla="*/ 0 h 4132370"/>
                  <a:gd name="connsiteX1" fmla="*/ 132966 w 842572"/>
                  <a:gd name="connsiteY1" fmla="*/ 13251 h 4132370"/>
                  <a:gd name="connsiteX2" fmla="*/ 842572 w 842572"/>
                  <a:gd name="connsiteY2" fmla="*/ 883908 h 4132370"/>
                  <a:gd name="connsiteX3" fmla="*/ 842571 w 842572"/>
                  <a:gd name="connsiteY3" fmla="*/ 4132370 h 4132370"/>
                  <a:gd name="connsiteX4" fmla="*/ 750292 w 842572"/>
                  <a:gd name="connsiteY4" fmla="*/ 4132370 h 4132370"/>
                  <a:gd name="connsiteX5" fmla="*/ 750293 w 842572"/>
                  <a:gd name="connsiteY5" fmla="*/ 883908 h 4132370"/>
                  <a:gd name="connsiteX6" fmla="*/ 40687 w 842572"/>
                  <a:gd name="connsiteY6" fmla="*/ 13251 h 4132370"/>
                  <a:gd name="connsiteX7" fmla="*/ 0 w 842572"/>
                  <a:gd name="connsiteY7" fmla="*/ 7041 h 4132370"/>
                  <a:gd name="connsiteX8" fmla="*/ 46139 w 842572"/>
                  <a:gd name="connsiteY8" fmla="*/ 0 h 413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2572" h="4132370">
                    <a:moveTo>
                      <a:pt x="46139" y="0"/>
                    </a:moveTo>
                    <a:lnTo>
                      <a:pt x="132966" y="13251"/>
                    </a:lnTo>
                    <a:cubicBezTo>
                      <a:pt x="537938" y="96121"/>
                      <a:pt x="842572" y="454439"/>
                      <a:pt x="842572" y="883908"/>
                    </a:cubicBezTo>
                    <a:cubicBezTo>
                      <a:pt x="842572" y="1966729"/>
                      <a:pt x="842571" y="3049549"/>
                      <a:pt x="842571" y="4132370"/>
                    </a:cubicBezTo>
                    <a:lnTo>
                      <a:pt x="750292" y="4132370"/>
                    </a:lnTo>
                    <a:cubicBezTo>
                      <a:pt x="750292" y="3049549"/>
                      <a:pt x="750293" y="1966729"/>
                      <a:pt x="750293" y="883908"/>
                    </a:cubicBezTo>
                    <a:cubicBezTo>
                      <a:pt x="750293" y="454439"/>
                      <a:pt x="445659" y="96121"/>
                      <a:pt x="40687" y="13251"/>
                    </a:cubicBezTo>
                    <a:lnTo>
                      <a:pt x="0" y="7041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50E0B4CC-FAC6-4247-9A0F-3E1AFC3DA480}"/>
                  </a:ext>
                </a:extLst>
              </p:cNvPr>
              <p:cNvSpPr/>
              <p:nvPr/>
            </p:nvSpPr>
            <p:spPr>
              <a:xfrm>
                <a:off x="2586307" y="833846"/>
                <a:ext cx="750293" cy="4117717"/>
              </a:xfrm>
              <a:custGeom>
                <a:avLst/>
                <a:gdLst>
                  <a:gd name="connsiteX0" fmla="*/ 46139 w 750293"/>
                  <a:gd name="connsiteY0" fmla="*/ 0 h 4117717"/>
                  <a:gd name="connsiteX1" fmla="*/ 125857 w 750293"/>
                  <a:gd name="connsiteY1" fmla="*/ 20498 h 4117717"/>
                  <a:gd name="connsiteX2" fmla="*/ 750293 w 750293"/>
                  <a:gd name="connsiteY2" fmla="*/ 869255 h 4117717"/>
                  <a:gd name="connsiteX3" fmla="*/ 750292 w 750293"/>
                  <a:gd name="connsiteY3" fmla="*/ 4117717 h 4117717"/>
                  <a:gd name="connsiteX4" fmla="*/ 658013 w 750293"/>
                  <a:gd name="connsiteY4" fmla="*/ 4117717 h 4117717"/>
                  <a:gd name="connsiteX5" fmla="*/ 658014 w 750293"/>
                  <a:gd name="connsiteY5" fmla="*/ 869255 h 4117717"/>
                  <a:gd name="connsiteX6" fmla="*/ 33578 w 750293"/>
                  <a:gd name="connsiteY6" fmla="*/ 20498 h 4117717"/>
                  <a:gd name="connsiteX7" fmla="*/ 0 w 750293"/>
                  <a:gd name="connsiteY7" fmla="*/ 11864 h 4117717"/>
                  <a:gd name="connsiteX8" fmla="*/ 46139 w 750293"/>
                  <a:gd name="connsiteY8" fmla="*/ 0 h 411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0293" h="4117717">
                    <a:moveTo>
                      <a:pt x="46139" y="0"/>
                    </a:moveTo>
                    <a:lnTo>
                      <a:pt x="125857" y="20498"/>
                    </a:lnTo>
                    <a:cubicBezTo>
                      <a:pt x="487623" y="133019"/>
                      <a:pt x="750293" y="470462"/>
                      <a:pt x="750293" y="869255"/>
                    </a:cubicBezTo>
                    <a:cubicBezTo>
                      <a:pt x="750293" y="1952076"/>
                      <a:pt x="750292" y="3034896"/>
                      <a:pt x="750292" y="4117717"/>
                    </a:cubicBezTo>
                    <a:lnTo>
                      <a:pt x="658013" y="4117717"/>
                    </a:lnTo>
                    <a:cubicBezTo>
                      <a:pt x="658013" y="3034896"/>
                      <a:pt x="658014" y="1952076"/>
                      <a:pt x="658014" y="869255"/>
                    </a:cubicBezTo>
                    <a:cubicBezTo>
                      <a:pt x="658014" y="470462"/>
                      <a:pt x="395345" y="133019"/>
                      <a:pt x="33578" y="20498"/>
                    </a:cubicBezTo>
                    <a:lnTo>
                      <a:pt x="0" y="11864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CAD1C23C-69EF-4B94-B7A0-01F375BF6A4D}"/>
                  </a:ext>
                </a:extLst>
              </p:cNvPr>
              <p:cNvSpPr/>
              <p:nvPr/>
            </p:nvSpPr>
            <p:spPr>
              <a:xfrm>
                <a:off x="2494028" y="858941"/>
                <a:ext cx="658014" cy="4092622"/>
              </a:xfrm>
              <a:custGeom>
                <a:avLst/>
                <a:gdLst>
                  <a:gd name="connsiteX0" fmla="*/ 46139 w 658014"/>
                  <a:gd name="connsiteY0" fmla="*/ 0 h 4092622"/>
                  <a:gd name="connsiteX1" fmla="*/ 115229 w 658014"/>
                  <a:gd name="connsiteY1" fmla="*/ 25287 h 4092622"/>
                  <a:gd name="connsiteX2" fmla="*/ 658014 w 658014"/>
                  <a:gd name="connsiteY2" fmla="*/ 844160 h 4092622"/>
                  <a:gd name="connsiteX3" fmla="*/ 658013 w 658014"/>
                  <a:gd name="connsiteY3" fmla="*/ 4092622 h 4092622"/>
                  <a:gd name="connsiteX4" fmla="*/ 565734 w 658014"/>
                  <a:gd name="connsiteY4" fmla="*/ 4092622 h 4092622"/>
                  <a:gd name="connsiteX5" fmla="*/ 565735 w 658014"/>
                  <a:gd name="connsiteY5" fmla="*/ 844160 h 4092622"/>
                  <a:gd name="connsiteX6" fmla="*/ 22950 w 658014"/>
                  <a:gd name="connsiteY6" fmla="*/ 25287 h 4092622"/>
                  <a:gd name="connsiteX7" fmla="*/ 0 w 658014"/>
                  <a:gd name="connsiteY7" fmla="*/ 16887 h 4092622"/>
                  <a:gd name="connsiteX8" fmla="*/ 46139 w 658014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8014" h="4092622">
                    <a:moveTo>
                      <a:pt x="46139" y="0"/>
                    </a:moveTo>
                    <a:lnTo>
                      <a:pt x="115229" y="25287"/>
                    </a:lnTo>
                    <a:cubicBezTo>
                      <a:pt x="434201" y="160201"/>
                      <a:pt x="658014" y="476044"/>
                      <a:pt x="658014" y="844160"/>
                    </a:cubicBezTo>
                    <a:cubicBezTo>
                      <a:pt x="658014" y="1926981"/>
                      <a:pt x="658013" y="3009801"/>
                      <a:pt x="658013" y="4092622"/>
                    </a:cubicBezTo>
                    <a:lnTo>
                      <a:pt x="565734" y="4092622"/>
                    </a:lnTo>
                    <a:cubicBezTo>
                      <a:pt x="565734" y="3009801"/>
                      <a:pt x="565735" y="1926981"/>
                      <a:pt x="565735" y="844160"/>
                    </a:cubicBezTo>
                    <a:cubicBezTo>
                      <a:pt x="565735" y="476044"/>
                      <a:pt x="341922" y="160201"/>
                      <a:pt x="22950" y="25287"/>
                    </a:cubicBezTo>
                    <a:lnTo>
                      <a:pt x="0" y="16887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E8DC77AF-3A29-48D7-BACD-AA37440FF4E6}"/>
                  </a:ext>
                </a:extLst>
              </p:cNvPr>
              <p:cNvSpPr/>
              <p:nvPr/>
            </p:nvSpPr>
            <p:spPr>
              <a:xfrm>
                <a:off x="2401749" y="895399"/>
                <a:ext cx="565735" cy="4056164"/>
              </a:xfrm>
              <a:custGeom>
                <a:avLst/>
                <a:gdLst>
                  <a:gd name="connsiteX0" fmla="*/ 46139 w 565735"/>
                  <a:gd name="connsiteY0" fmla="*/ 0 h 4056164"/>
                  <a:gd name="connsiteX1" fmla="*/ 100636 w 565735"/>
                  <a:gd name="connsiteY1" fmla="*/ 26253 h 4056164"/>
                  <a:gd name="connsiteX2" fmla="*/ 565735 w 565735"/>
                  <a:gd name="connsiteY2" fmla="*/ 807702 h 4056164"/>
                  <a:gd name="connsiteX3" fmla="*/ 565734 w 565735"/>
                  <a:gd name="connsiteY3" fmla="*/ 4056164 h 4056164"/>
                  <a:gd name="connsiteX4" fmla="*/ 473455 w 565735"/>
                  <a:gd name="connsiteY4" fmla="*/ 4056164 h 4056164"/>
                  <a:gd name="connsiteX5" fmla="*/ 473456 w 565735"/>
                  <a:gd name="connsiteY5" fmla="*/ 807702 h 4056164"/>
                  <a:gd name="connsiteX6" fmla="*/ 8357 w 565735"/>
                  <a:gd name="connsiteY6" fmla="*/ 26253 h 4056164"/>
                  <a:gd name="connsiteX7" fmla="*/ 0 w 565735"/>
                  <a:gd name="connsiteY7" fmla="*/ 22227 h 4056164"/>
                  <a:gd name="connsiteX8" fmla="*/ 46139 w 565735"/>
                  <a:gd name="connsiteY8" fmla="*/ 0 h 405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735" h="4056164">
                    <a:moveTo>
                      <a:pt x="46139" y="0"/>
                    </a:moveTo>
                    <a:lnTo>
                      <a:pt x="100636" y="26253"/>
                    </a:lnTo>
                    <a:cubicBezTo>
                      <a:pt x="377670" y="176747"/>
                      <a:pt x="565735" y="470262"/>
                      <a:pt x="565735" y="807702"/>
                    </a:cubicBezTo>
                    <a:cubicBezTo>
                      <a:pt x="565735" y="1890523"/>
                      <a:pt x="565734" y="2973343"/>
                      <a:pt x="565734" y="4056164"/>
                    </a:cubicBezTo>
                    <a:lnTo>
                      <a:pt x="473455" y="4056164"/>
                    </a:lnTo>
                    <a:cubicBezTo>
                      <a:pt x="473455" y="2973343"/>
                      <a:pt x="473456" y="1890523"/>
                      <a:pt x="473456" y="807702"/>
                    </a:cubicBezTo>
                    <a:cubicBezTo>
                      <a:pt x="473456" y="470262"/>
                      <a:pt x="285391" y="176747"/>
                      <a:pt x="8357" y="26253"/>
                    </a:cubicBezTo>
                    <a:lnTo>
                      <a:pt x="0" y="22227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DB1F7B0E-F9B4-41D6-8083-0E0D8CC7224D}"/>
                  </a:ext>
                </a:extLst>
              </p:cNvPr>
              <p:cNvSpPr/>
              <p:nvPr/>
            </p:nvSpPr>
            <p:spPr>
              <a:xfrm>
                <a:off x="2309470" y="944605"/>
                <a:ext cx="473456" cy="4006958"/>
              </a:xfrm>
              <a:custGeom>
                <a:avLst/>
                <a:gdLst>
                  <a:gd name="connsiteX0" fmla="*/ 46139 w 473456"/>
                  <a:gd name="connsiteY0" fmla="*/ 0 h 4006958"/>
                  <a:gd name="connsiteX1" fmla="*/ 81631 w 473456"/>
                  <a:gd name="connsiteY1" fmla="*/ 21562 h 4006958"/>
                  <a:gd name="connsiteX2" fmla="*/ 473456 w 473456"/>
                  <a:gd name="connsiteY2" fmla="*/ 758496 h 4006958"/>
                  <a:gd name="connsiteX3" fmla="*/ 473455 w 473456"/>
                  <a:gd name="connsiteY3" fmla="*/ 4006958 h 4006958"/>
                  <a:gd name="connsiteX4" fmla="*/ 381176 w 473456"/>
                  <a:gd name="connsiteY4" fmla="*/ 4006958 h 4006958"/>
                  <a:gd name="connsiteX5" fmla="*/ 381177 w 473456"/>
                  <a:gd name="connsiteY5" fmla="*/ 758496 h 4006958"/>
                  <a:gd name="connsiteX6" fmla="*/ 120879 w 473456"/>
                  <a:gd name="connsiteY6" fmla="*/ 130082 h 4006958"/>
                  <a:gd name="connsiteX7" fmla="*/ 0 w 473456"/>
                  <a:gd name="connsiteY7" fmla="*/ 30347 h 4006958"/>
                  <a:gd name="connsiteX8" fmla="*/ 10647 w 473456"/>
                  <a:gd name="connsiteY8" fmla="*/ 21562 h 4006958"/>
                  <a:gd name="connsiteX9" fmla="*/ 46139 w 473456"/>
                  <a:gd name="connsiteY9" fmla="*/ 0 h 400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3456" h="4006958">
                    <a:moveTo>
                      <a:pt x="46139" y="0"/>
                    </a:moveTo>
                    <a:lnTo>
                      <a:pt x="81631" y="21562"/>
                    </a:lnTo>
                    <a:cubicBezTo>
                      <a:pt x="318030" y="181270"/>
                      <a:pt x="473456" y="451732"/>
                      <a:pt x="473456" y="758496"/>
                    </a:cubicBezTo>
                    <a:cubicBezTo>
                      <a:pt x="473456" y="1841317"/>
                      <a:pt x="473455" y="2924137"/>
                      <a:pt x="473455" y="4006958"/>
                    </a:cubicBezTo>
                    <a:lnTo>
                      <a:pt x="381176" y="4006958"/>
                    </a:lnTo>
                    <a:cubicBezTo>
                      <a:pt x="381176" y="2924137"/>
                      <a:pt x="381177" y="1841317"/>
                      <a:pt x="381177" y="758496"/>
                    </a:cubicBezTo>
                    <a:cubicBezTo>
                      <a:pt x="381177" y="513085"/>
                      <a:pt x="281705" y="290907"/>
                      <a:pt x="120879" y="130082"/>
                    </a:cubicBezTo>
                    <a:lnTo>
                      <a:pt x="0" y="30347"/>
                    </a:lnTo>
                    <a:lnTo>
                      <a:pt x="10647" y="21562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F1E84743-5C3C-4428-97C4-9A45C253DEB3}"/>
                </a:ext>
              </a:extLst>
            </p:cNvPr>
            <p:cNvGrpSpPr/>
            <p:nvPr/>
          </p:nvGrpSpPr>
          <p:grpSpPr>
            <a:xfrm>
              <a:off x="-1113111" y="-2981706"/>
              <a:ext cx="386415" cy="841496"/>
              <a:chOff x="4392453" y="1476375"/>
              <a:chExt cx="386415" cy="841496"/>
            </a:xfrm>
            <a:solidFill>
              <a:srgbClr val="FF66CC"/>
            </a:solidFill>
          </p:grpSpPr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D4B52423-A8A4-48B7-A6ED-9B83612D87BE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E46BB5B6-DA55-42AB-889E-27688F1B1EF3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C2289E4E-6D70-42AC-8104-CB0A6641715D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59A1A827-0231-49ED-8A3B-E984C9E4F2D2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7FF338A0-3348-4956-BD38-F3728D006746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E650FF03-DBB0-467E-A2BA-BBCA5B452FDE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四角形: 上の 2 つの角を丸める 566">
                <a:extLst>
                  <a:ext uri="{FF2B5EF4-FFF2-40B4-BE49-F238E27FC236}">
                    <a16:creationId xmlns:a16="http://schemas.microsoft.com/office/drawing/2014/main" id="{44078138-7ACD-449B-9ECF-ECECCBC813D8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四角形: 上の 2 つの角を丸める 567">
                <a:extLst>
                  <a:ext uri="{FF2B5EF4-FFF2-40B4-BE49-F238E27FC236}">
                    <a16:creationId xmlns:a16="http://schemas.microsoft.com/office/drawing/2014/main" id="{3919BD14-7404-4D7A-9E99-C5CF68582194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AD247C1B-85B9-4D52-A962-0D9891DC23A9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9145B730-1719-4D96-942B-8A5DC2B5A685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CEAFC55D-4E78-4C0B-80A0-C9E3EE91A77E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6E8EF4C3-19DD-4807-A93F-409933434653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rgbClr val="FF66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8C57FB73-91C1-402A-8657-66400FAC1EEB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63109994-597D-499C-AB8F-715C2E2D6F24}"/>
                </a:ext>
              </a:extLst>
            </p:cNvPr>
            <p:cNvSpPr/>
            <p:nvPr/>
          </p:nvSpPr>
          <p:spPr>
            <a:xfrm rot="5400000">
              <a:off x="-1754512" y="-3017012"/>
              <a:ext cx="484653" cy="378145"/>
            </a:xfrm>
            <a:custGeom>
              <a:avLst/>
              <a:gdLst>
                <a:gd name="connsiteX0" fmla="*/ 477227 w 968779"/>
                <a:gd name="connsiteY0" fmla="*/ 0 h 525254"/>
                <a:gd name="connsiteX1" fmla="*/ 502102 w 968779"/>
                <a:gd name="connsiteY1" fmla="*/ 24809 h 525254"/>
                <a:gd name="connsiteX2" fmla="*/ 899478 w 968779"/>
                <a:gd name="connsiteY2" fmla="*/ 245769 h 525254"/>
                <a:gd name="connsiteX3" fmla="*/ 968779 w 968779"/>
                <a:gd name="connsiteY3" fmla="*/ 262627 h 525254"/>
                <a:gd name="connsiteX4" fmla="*/ 899478 w 968779"/>
                <a:gd name="connsiteY4" fmla="*/ 279485 h 525254"/>
                <a:gd name="connsiteX5" fmla="*/ 502102 w 968779"/>
                <a:gd name="connsiteY5" fmla="*/ 500445 h 525254"/>
                <a:gd name="connsiteX6" fmla="*/ 477227 w 968779"/>
                <a:gd name="connsiteY6" fmla="*/ 525254 h 525254"/>
                <a:gd name="connsiteX7" fmla="*/ 418664 w 968779"/>
                <a:gd name="connsiteY7" fmla="*/ 469632 h 525254"/>
                <a:gd name="connsiteX8" fmla="*/ 58776 w 968779"/>
                <a:gd name="connsiteY8" fmla="*/ 279485 h 525254"/>
                <a:gd name="connsiteX9" fmla="*/ 0 w 968779"/>
                <a:gd name="connsiteY9" fmla="*/ 262627 h 525254"/>
                <a:gd name="connsiteX10" fmla="*/ 58776 w 968779"/>
                <a:gd name="connsiteY10" fmla="*/ 245769 h 525254"/>
                <a:gd name="connsiteX11" fmla="*/ 418664 w 968779"/>
                <a:gd name="connsiteY11" fmla="*/ 55623 h 525254"/>
                <a:gd name="connsiteX12" fmla="*/ 477227 w 968779"/>
                <a:gd name="connsiteY12" fmla="*/ 0 h 52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8779" h="525254">
                  <a:moveTo>
                    <a:pt x="477227" y="0"/>
                  </a:moveTo>
                  <a:lnTo>
                    <a:pt x="502102" y="24809"/>
                  </a:lnTo>
                  <a:cubicBezTo>
                    <a:pt x="611750" y="119348"/>
                    <a:pt x="747090" y="195259"/>
                    <a:pt x="899478" y="245769"/>
                  </a:cubicBezTo>
                  <a:lnTo>
                    <a:pt x="968779" y="262627"/>
                  </a:lnTo>
                  <a:lnTo>
                    <a:pt x="899478" y="279485"/>
                  </a:lnTo>
                  <a:cubicBezTo>
                    <a:pt x="747090" y="329995"/>
                    <a:pt x="611750" y="405906"/>
                    <a:pt x="502102" y="500445"/>
                  </a:cubicBezTo>
                  <a:lnTo>
                    <a:pt x="477227" y="525254"/>
                  </a:lnTo>
                  <a:lnTo>
                    <a:pt x="418664" y="469632"/>
                  </a:lnTo>
                  <a:cubicBezTo>
                    <a:pt x="316218" y="389351"/>
                    <a:pt x="194232" y="324383"/>
                    <a:pt x="58776" y="279485"/>
                  </a:cubicBezTo>
                  <a:lnTo>
                    <a:pt x="0" y="262627"/>
                  </a:lnTo>
                  <a:lnTo>
                    <a:pt x="58776" y="245769"/>
                  </a:lnTo>
                  <a:cubicBezTo>
                    <a:pt x="194232" y="200871"/>
                    <a:pt x="316219" y="135904"/>
                    <a:pt x="418664" y="55623"/>
                  </a:cubicBezTo>
                  <a:lnTo>
                    <a:pt x="477227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フリーフォーム: 図形 559">
              <a:extLst>
                <a:ext uri="{FF2B5EF4-FFF2-40B4-BE49-F238E27FC236}">
                  <a16:creationId xmlns:a16="http://schemas.microsoft.com/office/drawing/2014/main" id="{719464EF-CCEC-49AE-BB89-18144BD03235}"/>
                </a:ext>
              </a:extLst>
            </p:cNvPr>
            <p:cNvSpPr/>
            <p:nvPr/>
          </p:nvSpPr>
          <p:spPr>
            <a:xfrm rot="5400000">
              <a:off x="-1708320" y="-2930734"/>
              <a:ext cx="235166" cy="212480"/>
            </a:xfrm>
            <a:custGeom>
              <a:avLst/>
              <a:gdLst>
                <a:gd name="connsiteX0" fmla="*/ 0 w 235166"/>
                <a:gd name="connsiteY0" fmla="*/ 96830 h 212480"/>
                <a:gd name="connsiteX1" fmla="*/ 4298 w 235166"/>
                <a:gd name="connsiteY1" fmla="*/ 75541 h 212480"/>
                <a:gd name="connsiteX2" fmla="*/ 118262 w 235166"/>
                <a:gd name="connsiteY2" fmla="*/ 0 h 212480"/>
                <a:gd name="connsiteX3" fmla="*/ 232226 w 235166"/>
                <a:gd name="connsiteY3" fmla="*/ 75541 h 212480"/>
                <a:gd name="connsiteX4" fmla="*/ 235166 w 235166"/>
                <a:gd name="connsiteY4" fmla="*/ 90103 h 212480"/>
                <a:gd name="connsiteX5" fmla="*/ 214379 w 235166"/>
                <a:gd name="connsiteY5" fmla="*/ 103195 h 212480"/>
                <a:gd name="connsiteX6" fmla="*/ 122999 w 235166"/>
                <a:gd name="connsiteY6" fmla="*/ 194619 h 212480"/>
                <a:gd name="connsiteX7" fmla="*/ 110554 w 235166"/>
                <a:gd name="connsiteY7" fmla="*/ 212480 h 212480"/>
                <a:gd name="connsiteX8" fmla="*/ 81257 w 235166"/>
                <a:gd name="connsiteY8" fmla="*/ 172436 h 21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166" h="212480">
                  <a:moveTo>
                    <a:pt x="0" y="96830"/>
                  </a:moveTo>
                  <a:lnTo>
                    <a:pt x="4298" y="75541"/>
                  </a:lnTo>
                  <a:cubicBezTo>
                    <a:pt x="23074" y="31148"/>
                    <a:pt x="67030" y="0"/>
                    <a:pt x="118262" y="0"/>
                  </a:cubicBezTo>
                  <a:cubicBezTo>
                    <a:pt x="169494" y="0"/>
                    <a:pt x="213450" y="31148"/>
                    <a:pt x="232226" y="75541"/>
                  </a:cubicBezTo>
                  <a:lnTo>
                    <a:pt x="235166" y="90103"/>
                  </a:lnTo>
                  <a:lnTo>
                    <a:pt x="214379" y="103195"/>
                  </a:lnTo>
                  <a:cubicBezTo>
                    <a:pt x="181066" y="129911"/>
                    <a:pt x="150426" y="160589"/>
                    <a:pt x="122999" y="194619"/>
                  </a:cubicBezTo>
                  <a:lnTo>
                    <a:pt x="110554" y="212480"/>
                  </a:lnTo>
                  <a:lnTo>
                    <a:pt x="81257" y="172436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6" name="グループ化 635">
            <a:extLst>
              <a:ext uri="{FF2B5EF4-FFF2-40B4-BE49-F238E27FC236}">
                <a16:creationId xmlns:a16="http://schemas.microsoft.com/office/drawing/2014/main" id="{3E845D44-8C6F-4693-A40C-735A31EC1A62}"/>
              </a:ext>
            </a:extLst>
          </p:cNvPr>
          <p:cNvGrpSpPr/>
          <p:nvPr/>
        </p:nvGrpSpPr>
        <p:grpSpPr>
          <a:xfrm>
            <a:off x="4270422" y="3803818"/>
            <a:ext cx="1433631" cy="2604274"/>
            <a:chOff x="-2213570" y="814389"/>
            <a:chExt cx="2624139" cy="4766902"/>
          </a:xfrm>
        </p:grpSpPr>
        <p:grpSp>
          <p:nvGrpSpPr>
            <p:cNvPr id="637" name="グループ化 636">
              <a:extLst>
                <a:ext uri="{FF2B5EF4-FFF2-40B4-BE49-F238E27FC236}">
                  <a16:creationId xmlns:a16="http://schemas.microsoft.com/office/drawing/2014/main" id="{5386048F-151E-46BC-A716-3BA05216C5B2}"/>
                </a:ext>
              </a:extLst>
            </p:cNvPr>
            <p:cNvGrpSpPr/>
            <p:nvPr/>
          </p:nvGrpSpPr>
          <p:grpSpPr>
            <a:xfrm>
              <a:off x="-2213570" y="814389"/>
              <a:ext cx="1779116" cy="4137174"/>
              <a:chOff x="-7195657" y="814389"/>
              <a:chExt cx="1779116" cy="4137174"/>
            </a:xfrm>
            <a:solidFill>
              <a:schemeClr val="bg1">
                <a:lumMod val="50000"/>
              </a:schemeClr>
            </a:solidFill>
          </p:grpSpPr>
          <p:sp>
            <p:nvSpPr>
              <p:cNvPr id="713" name="四角形: 上の 2 つの角を丸める 712">
                <a:extLst>
                  <a:ext uri="{FF2B5EF4-FFF2-40B4-BE49-F238E27FC236}">
                    <a16:creationId xmlns:a16="http://schemas.microsoft.com/office/drawing/2014/main" id="{FB9F4679-45D1-457A-A9DC-27DC058DC3C7}"/>
                  </a:ext>
                </a:extLst>
              </p:cNvPr>
              <p:cNvSpPr/>
              <p:nvPr/>
            </p:nvSpPr>
            <p:spPr>
              <a:xfrm>
                <a:off x="-7195657" y="814389"/>
                <a:ext cx="1777423" cy="409262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4B1074F5-089E-45E8-A027-50907656FEBE}"/>
                  </a:ext>
                </a:extLst>
              </p:cNvPr>
              <p:cNvSpPr/>
              <p:nvPr/>
            </p:nvSpPr>
            <p:spPr>
              <a:xfrm>
                <a:off x="-7193965" y="814389"/>
                <a:ext cx="934851" cy="4137174"/>
              </a:xfrm>
              <a:custGeom>
                <a:avLst/>
                <a:gdLst>
                  <a:gd name="connsiteX0" fmla="*/ 888712 w 934851"/>
                  <a:gd name="connsiteY0" fmla="*/ 0 h 4137174"/>
                  <a:gd name="connsiteX1" fmla="*/ 934851 w 934851"/>
                  <a:gd name="connsiteY1" fmla="*/ 2330 h 4137174"/>
                  <a:gd name="connsiteX2" fmla="*/ 890125 w 934851"/>
                  <a:gd name="connsiteY2" fmla="*/ 4588 h 4137174"/>
                  <a:gd name="connsiteX3" fmla="*/ 92279 w 934851"/>
                  <a:gd name="connsiteY3" fmla="*/ 888712 h 4137174"/>
                  <a:gd name="connsiteX4" fmla="*/ 92279 w 934851"/>
                  <a:gd name="connsiteY4" fmla="*/ 4137174 h 4137174"/>
                  <a:gd name="connsiteX5" fmla="*/ 0 w 934851"/>
                  <a:gd name="connsiteY5" fmla="*/ 4137174 h 4137174"/>
                  <a:gd name="connsiteX6" fmla="*/ 0 w 934851"/>
                  <a:gd name="connsiteY6" fmla="*/ 888712 h 4137174"/>
                  <a:gd name="connsiteX7" fmla="*/ 888712 w 934851"/>
                  <a:gd name="connsiteY7" fmla="*/ 0 h 413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4851" h="4137174">
                    <a:moveTo>
                      <a:pt x="888712" y="0"/>
                    </a:moveTo>
                    <a:lnTo>
                      <a:pt x="934851" y="2330"/>
                    </a:lnTo>
                    <a:lnTo>
                      <a:pt x="890125" y="4588"/>
                    </a:lnTo>
                    <a:cubicBezTo>
                      <a:pt x="441987" y="50099"/>
                      <a:pt x="92279" y="428566"/>
                      <a:pt x="92279" y="888712"/>
                    </a:cubicBezTo>
                    <a:lnTo>
                      <a:pt x="92279" y="4137174"/>
                    </a:lnTo>
                    <a:lnTo>
                      <a:pt x="0" y="4137174"/>
                    </a:lnTo>
                    <a:lnTo>
                      <a:pt x="0" y="888712"/>
                    </a:lnTo>
                    <a:cubicBezTo>
                      <a:pt x="0" y="397890"/>
                      <a:pt x="397890" y="0"/>
                      <a:pt x="888712" y="0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329812B0-02E2-45B1-8DC0-994DADCDDBD5}"/>
                  </a:ext>
                </a:extLst>
              </p:cNvPr>
              <p:cNvSpPr/>
              <p:nvPr/>
            </p:nvSpPr>
            <p:spPr>
              <a:xfrm>
                <a:off x="-7009407" y="819193"/>
                <a:ext cx="842572" cy="4132370"/>
              </a:xfrm>
              <a:custGeom>
                <a:avLst/>
                <a:gdLst>
                  <a:gd name="connsiteX0" fmla="*/ 796433 w 842572"/>
                  <a:gd name="connsiteY0" fmla="*/ 0 h 4132370"/>
                  <a:gd name="connsiteX1" fmla="*/ 842572 w 842572"/>
                  <a:gd name="connsiteY1" fmla="*/ 7041 h 4132370"/>
                  <a:gd name="connsiteX2" fmla="*/ 801885 w 842572"/>
                  <a:gd name="connsiteY2" fmla="*/ 13251 h 4132370"/>
                  <a:gd name="connsiteX3" fmla="*/ 92279 w 842572"/>
                  <a:gd name="connsiteY3" fmla="*/ 883908 h 4132370"/>
                  <a:gd name="connsiteX4" fmla="*/ 92279 w 842572"/>
                  <a:gd name="connsiteY4" fmla="*/ 4132370 h 4132370"/>
                  <a:gd name="connsiteX5" fmla="*/ 0 w 842572"/>
                  <a:gd name="connsiteY5" fmla="*/ 4132370 h 4132370"/>
                  <a:gd name="connsiteX6" fmla="*/ 0 w 842572"/>
                  <a:gd name="connsiteY6" fmla="*/ 883908 h 4132370"/>
                  <a:gd name="connsiteX7" fmla="*/ 709606 w 842572"/>
                  <a:gd name="connsiteY7" fmla="*/ 13251 h 4132370"/>
                  <a:gd name="connsiteX8" fmla="*/ 796433 w 842572"/>
                  <a:gd name="connsiteY8" fmla="*/ 0 h 413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2572" h="4132370">
                    <a:moveTo>
                      <a:pt x="796433" y="0"/>
                    </a:moveTo>
                    <a:lnTo>
                      <a:pt x="842572" y="7041"/>
                    </a:lnTo>
                    <a:lnTo>
                      <a:pt x="801885" y="13251"/>
                    </a:lnTo>
                    <a:cubicBezTo>
                      <a:pt x="396913" y="96121"/>
                      <a:pt x="92279" y="454439"/>
                      <a:pt x="92279" y="883908"/>
                    </a:cubicBezTo>
                    <a:lnTo>
                      <a:pt x="92279" y="4132370"/>
                    </a:lnTo>
                    <a:lnTo>
                      <a:pt x="0" y="4132370"/>
                    </a:lnTo>
                    <a:lnTo>
                      <a:pt x="0" y="883908"/>
                    </a:lnTo>
                    <a:cubicBezTo>
                      <a:pt x="0" y="454439"/>
                      <a:pt x="304634" y="96121"/>
                      <a:pt x="709606" y="13251"/>
                    </a:cubicBezTo>
                    <a:lnTo>
                      <a:pt x="796433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702C3AB3-3A3B-4480-8DCF-AB8E2F43BDD4}"/>
                  </a:ext>
                </a:extLst>
              </p:cNvPr>
              <p:cNvSpPr/>
              <p:nvPr/>
            </p:nvSpPr>
            <p:spPr>
              <a:xfrm>
                <a:off x="-6824849" y="833846"/>
                <a:ext cx="750293" cy="4117717"/>
              </a:xfrm>
              <a:custGeom>
                <a:avLst/>
                <a:gdLst>
                  <a:gd name="connsiteX0" fmla="*/ 704154 w 750293"/>
                  <a:gd name="connsiteY0" fmla="*/ 0 h 4117717"/>
                  <a:gd name="connsiteX1" fmla="*/ 750293 w 750293"/>
                  <a:gd name="connsiteY1" fmla="*/ 11864 h 4117717"/>
                  <a:gd name="connsiteX2" fmla="*/ 716715 w 750293"/>
                  <a:gd name="connsiteY2" fmla="*/ 20498 h 4117717"/>
                  <a:gd name="connsiteX3" fmla="*/ 92279 w 750293"/>
                  <a:gd name="connsiteY3" fmla="*/ 869255 h 4117717"/>
                  <a:gd name="connsiteX4" fmla="*/ 92279 w 750293"/>
                  <a:gd name="connsiteY4" fmla="*/ 4117717 h 4117717"/>
                  <a:gd name="connsiteX5" fmla="*/ 0 w 750293"/>
                  <a:gd name="connsiteY5" fmla="*/ 4117717 h 4117717"/>
                  <a:gd name="connsiteX6" fmla="*/ 0 w 750293"/>
                  <a:gd name="connsiteY6" fmla="*/ 869255 h 4117717"/>
                  <a:gd name="connsiteX7" fmla="*/ 624436 w 750293"/>
                  <a:gd name="connsiteY7" fmla="*/ 20498 h 4117717"/>
                  <a:gd name="connsiteX8" fmla="*/ 704154 w 750293"/>
                  <a:gd name="connsiteY8" fmla="*/ 0 h 411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0293" h="4117717">
                    <a:moveTo>
                      <a:pt x="704154" y="0"/>
                    </a:moveTo>
                    <a:lnTo>
                      <a:pt x="750293" y="11864"/>
                    </a:lnTo>
                    <a:lnTo>
                      <a:pt x="716715" y="20498"/>
                    </a:lnTo>
                    <a:cubicBezTo>
                      <a:pt x="354948" y="133019"/>
                      <a:pt x="92279" y="470462"/>
                      <a:pt x="92279" y="869255"/>
                    </a:cubicBezTo>
                    <a:lnTo>
                      <a:pt x="92279" y="4117717"/>
                    </a:lnTo>
                    <a:lnTo>
                      <a:pt x="0" y="4117717"/>
                    </a:lnTo>
                    <a:lnTo>
                      <a:pt x="0" y="869255"/>
                    </a:lnTo>
                    <a:cubicBezTo>
                      <a:pt x="0" y="470462"/>
                      <a:pt x="262669" y="133019"/>
                      <a:pt x="624436" y="20498"/>
                    </a:cubicBezTo>
                    <a:lnTo>
                      <a:pt x="704154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E27355A2-2173-4B40-B09C-29D6CAB647AE}"/>
                  </a:ext>
                </a:extLst>
              </p:cNvPr>
              <p:cNvSpPr/>
              <p:nvPr/>
            </p:nvSpPr>
            <p:spPr>
              <a:xfrm>
                <a:off x="-6640291" y="858941"/>
                <a:ext cx="658014" cy="4092622"/>
              </a:xfrm>
              <a:custGeom>
                <a:avLst/>
                <a:gdLst>
                  <a:gd name="connsiteX0" fmla="*/ 611875 w 658014"/>
                  <a:gd name="connsiteY0" fmla="*/ 0 h 4092622"/>
                  <a:gd name="connsiteX1" fmla="*/ 658014 w 658014"/>
                  <a:gd name="connsiteY1" fmla="*/ 16887 h 4092622"/>
                  <a:gd name="connsiteX2" fmla="*/ 635064 w 658014"/>
                  <a:gd name="connsiteY2" fmla="*/ 25287 h 4092622"/>
                  <a:gd name="connsiteX3" fmla="*/ 92279 w 658014"/>
                  <a:gd name="connsiteY3" fmla="*/ 844160 h 4092622"/>
                  <a:gd name="connsiteX4" fmla="*/ 92279 w 658014"/>
                  <a:gd name="connsiteY4" fmla="*/ 4092622 h 4092622"/>
                  <a:gd name="connsiteX5" fmla="*/ 0 w 658014"/>
                  <a:gd name="connsiteY5" fmla="*/ 4092622 h 4092622"/>
                  <a:gd name="connsiteX6" fmla="*/ 0 w 658014"/>
                  <a:gd name="connsiteY6" fmla="*/ 844160 h 4092622"/>
                  <a:gd name="connsiteX7" fmla="*/ 542785 w 658014"/>
                  <a:gd name="connsiteY7" fmla="*/ 25287 h 4092622"/>
                  <a:gd name="connsiteX8" fmla="*/ 611875 w 658014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8014" h="4092622">
                    <a:moveTo>
                      <a:pt x="611875" y="0"/>
                    </a:moveTo>
                    <a:lnTo>
                      <a:pt x="658014" y="16887"/>
                    </a:lnTo>
                    <a:lnTo>
                      <a:pt x="635064" y="25287"/>
                    </a:lnTo>
                    <a:cubicBezTo>
                      <a:pt x="316092" y="160201"/>
                      <a:pt x="92279" y="476044"/>
                      <a:pt x="92279" y="844160"/>
                    </a:cubicBezTo>
                    <a:lnTo>
                      <a:pt x="92279" y="4092622"/>
                    </a:lnTo>
                    <a:lnTo>
                      <a:pt x="0" y="4092622"/>
                    </a:lnTo>
                    <a:lnTo>
                      <a:pt x="0" y="844160"/>
                    </a:lnTo>
                    <a:cubicBezTo>
                      <a:pt x="0" y="476044"/>
                      <a:pt x="223813" y="160201"/>
                      <a:pt x="542785" y="25287"/>
                    </a:cubicBezTo>
                    <a:lnTo>
                      <a:pt x="611875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D6C7F574-DF6C-44DF-8145-1CC2F9CE520F}"/>
                  </a:ext>
                </a:extLst>
              </p:cNvPr>
              <p:cNvSpPr/>
              <p:nvPr/>
            </p:nvSpPr>
            <p:spPr>
              <a:xfrm>
                <a:off x="-6455733" y="895399"/>
                <a:ext cx="565735" cy="4056164"/>
              </a:xfrm>
              <a:custGeom>
                <a:avLst/>
                <a:gdLst>
                  <a:gd name="connsiteX0" fmla="*/ 519596 w 565735"/>
                  <a:gd name="connsiteY0" fmla="*/ 0 h 4056164"/>
                  <a:gd name="connsiteX1" fmla="*/ 565735 w 565735"/>
                  <a:gd name="connsiteY1" fmla="*/ 22227 h 4056164"/>
                  <a:gd name="connsiteX2" fmla="*/ 557378 w 565735"/>
                  <a:gd name="connsiteY2" fmla="*/ 26253 h 4056164"/>
                  <a:gd name="connsiteX3" fmla="*/ 92279 w 565735"/>
                  <a:gd name="connsiteY3" fmla="*/ 807702 h 4056164"/>
                  <a:gd name="connsiteX4" fmla="*/ 92279 w 565735"/>
                  <a:gd name="connsiteY4" fmla="*/ 4056164 h 4056164"/>
                  <a:gd name="connsiteX5" fmla="*/ 0 w 565735"/>
                  <a:gd name="connsiteY5" fmla="*/ 4056164 h 4056164"/>
                  <a:gd name="connsiteX6" fmla="*/ 0 w 565735"/>
                  <a:gd name="connsiteY6" fmla="*/ 807702 h 4056164"/>
                  <a:gd name="connsiteX7" fmla="*/ 465099 w 565735"/>
                  <a:gd name="connsiteY7" fmla="*/ 26253 h 4056164"/>
                  <a:gd name="connsiteX8" fmla="*/ 519596 w 565735"/>
                  <a:gd name="connsiteY8" fmla="*/ 0 h 405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735" h="4056164">
                    <a:moveTo>
                      <a:pt x="519596" y="0"/>
                    </a:moveTo>
                    <a:lnTo>
                      <a:pt x="565735" y="22227"/>
                    </a:lnTo>
                    <a:lnTo>
                      <a:pt x="557378" y="26253"/>
                    </a:lnTo>
                    <a:cubicBezTo>
                      <a:pt x="280344" y="176747"/>
                      <a:pt x="92279" y="470262"/>
                      <a:pt x="92279" y="807702"/>
                    </a:cubicBezTo>
                    <a:lnTo>
                      <a:pt x="92279" y="4056164"/>
                    </a:lnTo>
                    <a:lnTo>
                      <a:pt x="0" y="4056164"/>
                    </a:lnTo>
                    <a:lnTo>
                      <a:pt x="0" y="807702"/>
                    </a:lnTo>
                    <a:cubicBezTo>
                      <a:pt x="0" y="470262"/>
                      <a:pt x="188065" y="176747"/>
                      <a:pt x="465099" y="26253"/>
                    </a:cubicBezTo>
                    <a:lnTo>
                      <a:pt x="519596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6EFE895B-B10B-4888-B820-585E793052F1}"/>
                  </a:ext>
                </a:extLst>
              </p:cNvPr>
              <p:cNvSpPr/>
              <p:nvPr/>
            </p:nvSpPr>
            <p:spPr>
              <a:xfrm>
                <a:off x="-6271175" y="944605"/>
                <a:ext cx="473456" cy="4006958"/>
              </a:xfrm>
              <a:custGeom>
                <a:avLst/>
                <a:gdLst>
                  <a:gd name="connsiteX0" fmla="*/ 427317 w 473456"/>
                  <a:gd name="connsiteY0" fmla="*/ 0 h 4006958"/>
                  <a:gd name="connsiteX1" fmla="*/ 462809 w 473456"/>
                  <a:gd name="connsiteY1" fmla="*/ 21562 h 4006958"/>
                  <a:gd name="connsiteX2" fmla="*/ 473456 w 473456"/>
                  <a:gd name="connsiteY2" fmla="*/ 30347 h 4006958"/>
                  <a:gd name="connsiteX3" fmla="*/ 352577 w 473456"/>
                  <a:gd name="connsiteY3" fmla="*/ 130082 h 4006958"/>
                  <a:gd name="connsiteX4" fmla="*/ 92279 w 473456"/>
                  <a:gd name="connsiteY4" fmla="*/ 758496 h 4006958"/>
                  <a:gd name="connsiteX5" fmla="*/ 92279 w 473456"/>
                  <a:gd name="connsiteY5" fmla="*/ 4006958 h 4006958"/>
                  <a:gd name="connsiteX6" fmla="*/ 0 w 473456"/>
                  <a:gd name="connsiteY6" fmla="*/ 4006958 h 4006958"/>
                  <a:gd name="connsiteX7" fmla="*/ 0 w 473456"/>
                  <a:gd name="connsiteY7" fmla="*/ 758496 h 4006958"/>
                  <a:gd name="connsiteX8" fmla="*/ 391825 w 473456"/>
                  <a:gd name="connsiteY8" fmla="*/ 21562 h 4006958"/>
                  <a:gd name="connsiteX9" fmla="*/ 427317 w 473456"/>
                  <a:gd name="connsiteY9" fmla="*/ 0 h 400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3456" h="4006958">
                    <a:moveTo>
                      <a:pt x="427317" y="0"/>
                    </a:moveTo>
                    <a:lnTo>
                      <a:pt x="462809" y="21562"/>
                    </a:lnTo>
                    <a:lnTo>
                      <a:pt x="473456" y="30347"/>
                    </a:lnTo>
                    <a:lnTo>
                      <a:pt x="352577" y="130082"/>
                    </a:lnTo>
                    <a:cubicBezTo>
                      <a:pt x="191751" y="290907"/>
                      <a:pt x="92279" y="513085"/>
                      <a:pt x="92279" y="758496"/>
                    </a:cubicBezTo>
                    <a:lnTo>
                      <a:pt x="92279" y="4006958"/>
                    </a:lnTo>
                    <a:lnTo>
                      <a:pt x="0" y="4006958"/>
                    </a:lnTo>
                    <a:lnTo>
                      <a:pt x="0" y="758496"/>
                    </a:lnTo>
                    <a:cubicBezTo>
                      <a:pt x="0" y="451732"/>
                      <a:pt x="155426" y="181270"/>
                      <a:pt x="391825" y="21562"/>
                    </a:cubicBezTo>
                    <a:lnTo>
                      <a:pt x="427317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CCE2DFDB-3873-43FB-9B70-4125216DCCC0}"/>
                  </a:ext>
                </a:extLst>
              </p:cNvPr>
              <p:cNvSpPr/>
              <p:nvPr/>
            </p:nvSpPr>
            <p:spPr>
              <a:xfrm>
                <a:off x="-6086617" y="1013021"/>
                <a:ext cx="381177" cy="3938542"/>
              </a:xfrm>
              <a:custGeom>
                <a:avLst/>
                <a:gdLst>
                  <a:gd name="connsiteX0" fmla="*/ 335038 w 381177"/>
                  <a:gd name="connsiteY0" fmla="*/ 0 h 3938542"/>
                  <a:gd name="connsiteX1" fmla="*/ 381177 w 381177"/>
                  <a:gd name="connsiteY1" fmla="*/ 38068 h 3938542"/>
                  <a:gd name="connsiteX2" fmla="*/ 352577 w 381177"/>
                  <a:gd name="connsiteY2" fmla="*/ 61666 h 3938542"/>
                  <a:gd name="connsiteX3" fmla="*/ 92279 w 381177"/>
                  <a:gd name="connsiteY3" fmla="*/ 690080 h 3938542"/>
                  <a:gd name="connsiteX4" fmla="*/ 92279 w 381177"/>
                  <a:gd name="connsiteY4" fmla="*/ 3938542 h 3938542"/>
                  <a:gd name="connsiteX5" fmla="*/ 0 w 381177"/>
                  <a:gd name="connsiteY5" fmla="*/ 3938542 h 3938542"/>
                  <a:gd name="connsiteX6" fmla="*/ 0 w 381177"/>
                  <a:gd name="connsiteY6" fmla="*/ 690080 h 3938542"/>
                  <a:gd name="connsiteX7" fmla="*/ 260298 w 381177"/>
                  <a:gd name="connsiteY7" fmla="*/ 61666 h 3938542"/>
                  <a:gd name="connsiteX8" fmla="*/ 335038 w 381177"/>
                  <a:gd name="connsiteY8" fmla="*/ 0 h 393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177" h="3938542">
                    <a:moveTo>
                      <a:pt x="335038" y="0"/>
                    </a:moveTo>
                    <a:lnTo>
                      <a:pt x="381177" y="38068"/>
                    </a:lnTo>
                    <a:lnTo>
                      <a:pt x="352577" y="61666"/>
                    </a:lnTo>
                    <a:cubicBezTo>
                      <a:pt x="191751" y="222491"/>
                      <a:pt x="92279" y="444669"/>
                      <a:pt x="92279" y="690080"/>
                    </a:cubicBezTo>
                    <a:lnTo>
                      <a:pt x="92279" y="3938542"/>
                    </a:lnTo>
                    <a:lnTo>
                      <a:pt x="0" y="3938542"/>
                    </a:lnTo>
                    <a:lnTo>
                      <a:pt x="0" y="690080"/>
                    </a:lnTo>
                    <a:cubicBezTo>
                      <a:pt x="0" y="444669"/>
                      <a:pt x="99472" y="222491"/>
                      <a:pt x="260298" y="61666"/>
                    </a:cubicBezTo>
                    <a:lnTo>
                      <a:pt x="335038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82EA9247-9122-44CF-A424-E481EE368FC2}"/>
                  </a:ext>
                </a:extLst>
              </p:cNvPr>
              <p:cNvSpPr/>
              <p:nvPr/>
            </p:nvSpPr>
            <p:spPr>
              <a:xfrm>
                <a:off x="-5902059" y="1095944"/>
                <a:ext cx="288898" cy="3855619"/>
              </a:xfrm>
              <a:custGeom>
                <a:avLst/>
                <a:gdLst>
                  <a:gd name="connsiteX0" fmla="*/ 242759 w 288898"/>
                  <a:gd name="connsiteY0" fmla="*/ 0 h 3855619"/>
                  <a:gd name="connsiteX1" fmla="*/ 288898 w 288898"/>
                  <a:gd name="connsiteY1" fmla="*/ 55922 h 3855619"/>
                  <a:gd name="connsiteX2" fmla="*/ 244057 w 288898"/>
                  <a:gd name="connsiteY2" fmla="*/ 110270 h 3855619"/>
                  <a:gd name="connsiteX3" fmla="*/ 92279 w 288898"/>
                  <a:gd name="connsiteY3" fmla="*/ 607157 h 3855619"/>
                  <a:gd name="connsiteX4" fmla="*/ 92279 w 288898"/>
                  <a:gd name="connsiteY4" fmla="*/ 3855619 h 3855619"/>
                  <a:gd name="connsiteX5" fmla="*/ 0 w 288898"/>
                  <a:gd name="connsiteY5" fmla="*/ 3855619 h 3855619"/>
                  <a:gd name="connsiteX6" fmla="*/ 0 w 288898"/>
                  <a:gd name="connsiteY6" fmla="*/ 607157 h 3855619"/>
                  <a:gd name="connsiteX7" fmla="*/ 151778 w 288898"/>
                  <a:gd name="connsiteY7" fmla="*/ 110270 h 3855619"/>
                  <a:gd name="connsiteX8" fmla="*/ 242759 w 288898"/>
                  <a:gd name="connsiteY8" fmla="*/ 0 h 3855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898" h="3855619">
                    <a:moveTo>
                      <a:pt x="242759" y="0"/>
                    </a:moveTo>
                    <a:lnTo>
                      <a:pt x="288898" y="55922"/>
                    </a:lnTo>
                    <a:lnTo>
                      <a:pt x="244057" y="110270"/>
                    </a:lnTo>
                    <a:cubicBezTo>
                      <a:pt x="148232" y="252109"/>
                      <a:pt x="92279" y="423099"/>
                      <a:pt x="92279" y="607157"/>
                    </a:cubicBezTo>
                    <a:lnTo>
                      <a:pt x="92279" y="3855619"/>
                    </a:lnTo>
                    <a:lnTo>
                      <a:pt x="0" y="3855619"/>
                    </a:lnTo>
                    <a:lnTo>
                      <a:pt x="0" y="607157"/>
                    </a:lnTo>
                    <a:cubicBezTo>
                      <a:pt x="0" y="423099"/>
                      <a:pt x="55953" y="252109"/>
                      <a:pt x="151778" y="110270"/>
                    </a:cubicBezTo>
                    <a:lnTo>
                      <a:pt x="24275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5EA4575F-D58F-42AE-8BCE-D08102456C87}"/>
                  </a:ext>
                </a:extLst>
              </p:cNvPr>
              <p:cNvSpPr/>
              <p:nvPr/>
            </p:nvSpPr>
            <p:spPr>
              <a:xfrm>
                <a:off x="-5717501" y="1208351"/>
                <a:ext cx="196620" cy="3743212"/>
              </a:xfrm>
              <a:custGeom>
                <a:avLst/>
                <a:gdLst>
                  <a:gd name="connsiteX0" fmla="*/ 150480 w 196620"/>
                  <a:gd name="connsiteY0" fmla="*/ 0 h 3743212"/>
                  <a:gd name="connsiteX1" fmla="*/ 193697 w 196620"/>
                  <a:gd name="connsiteY1" fmla="*/ 71137 h 3743212"/>
                  <a:gd name="connsiteX2" fmla="*/ 196620 w 196620"/>
                  <a:gd name="connsiteY2" fmla="*/ 77204 h 3743212"/>
                  <a:gd name="connsiteX3" fmla="*/ 162118 w 196620"/>
                  <a:gd name="connsiteY3" fmla="*/ 148823 h 3743212"/>
                  <a:gd name="connsiteX4" fmla="*/ 92279 w 196620"/>
                  <a:gd name="connsiteY4" fmla="*/ 494750 h 3743212"/>
                  <a:gd name="connsiteX5" fmla="*/ 92279 w 196620"/>
                  <a:gd name="connsiteY5" fmla="*/ 3743212 h 3743212"/>
                  <a:gd name="connsiteX6" fmla="*/ 0 w 196620"/>
                  <a:gd name="connsiteY6" fmla="*/ 3743212 h 3743212"/>
                  <a:gd name="connsiteX7" fmla="*/ 0 w 196620"/>
                  <a:gd name="connsiteY7" fmla="*/ 494750 h 3743212"/>
                  <a:gd name="connsiteX8" fmla="*/ 107263 w 196620"/>
                  <a:gd name="connsiteY8" fmla="*/ 71137 h 3743212"/>
                  <a:gd name="connsiteX9" fmla="*/ 150480 w 196620"/>
                  <a:gd name="connsiteY9" fmla="*/ 0 h 3743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620" h="3743212">
                    <a:moveTo>
                      <a:pt x="150480" y="0"/>
                    </a:moveTo>
                    <a:lnTo>
                      <a:pt x="193697" y="71137"/>
                    </a:lnTo>
                    <a:lnTo>
                      <a:pt x="196620" y="77204"/>
                    </a:lnTo>
                    <a:lnTo>
                      <a:pt x="162118" y="148823"/>
                    </a:lnTo>
                    <a:cubicBezTo>
                      <a:pt x="117147" y="255147"/>
                      <a:pt x="92279" y="372045"/>
                      <a:pt x="92279" y="494750"/>
                    </a:cubicBezTo>
                    <a:lnTo>
                      <a:pt x="92279" y="3743212"/>
                    </a:lnTo>
                    <a:lnTo>
                      <a:pt x="0" y="3743212"/>
                    </a:lnTo>
                    <a:lnTo>
                      <a:pt x="0" y="494750"/>
                    </a:lnTo>
                    <a:cubicBezTo>
                      <a:pt x="0" y="341368"/>
                      <a:pt x="38856" y="197062"/>
                      <a:pt x="107263" y="71137"/>
                    </a:cubicBezTo>
                    <a:lnTo>
                      <a:pt x="150480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83303108-2F16-474C-99C6-FDEDCF442234}"/>
                  </a:ext>
                </a:extLst>
              </p:cNvPr>
              <p:cNvSpPr/>
              <p:nvPr/>
            </p:nvSpPr>
            <p:spPr>
              <a:xfrm>
                <a:off x="-5532943" y="1388972"/>
                <a:ext cx="116402" cy="3562591"/>
              </a:xfrm>
              <a:custGeom>
                <a:avLst/>
                <a:gdLst>
                  <a:gd name="connsiteX0" fmla="*/ 58201 w 116402"/>
                  <a:gd name="connsiteY0" fmla="*/ 0 h 3562591"/>
                  <a:gd name="connsiteX1" fmla="*/ 76447 w 116402"/>
                  <a:gd name="connsiteY1" fmla="*/ 49853 h 3562591"/>
                  <a:gd name="connsiteX2" fmla="*/ 116402 w 116402"/>
                  <a:gd name="connsiteY2" fmla="*/ 314129 h 3562591"/>
                  <a:gd name="connsiteX3" fmla="*/ 116401 w 116402"/>
                  <a:gd name="connsiteY3" fmla="*/ 3562591 h 3562591"/>
                  <a:gd name="connsiteX4" fmla="*/ 0 w 116402"/>
                  <a:gd name="connsiteY4" fmla="*/ 3562591 h 3562591"/>
                  <a:gd name="connsiteX5" fmla="*/ 0 w 116402"/>
                  <a:gd name="connsiteY5" fmla="*/ 314129 h 3562591"/>
                  <a:gd name="connsiteX6" fmla="*/ 39955 w 116402"/>
                  <a:gd name="connsiteY6" fmla="*/ 49853 h 3562591"/>
                  <a:gd name="connsiteX7" fmla="*/ 58201 w 116402"/>
                  <a:gd name="connsiteY7" fmla="*/ 0 h 35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02" h="3562591">
                    <a:moveTo>
                      <a:pt x="58201" y="0"/>
                    </a:moveTo>
                    <a:lnTo>
                      <a:pt x="76447" y="49853"/>
                    </a:lnTo>
                    <a:cubicBezTo>
                      <a:pt x="102414" y="133338"/>
                      <a:pt x="116402" y="222100"/>
                      <a:pt x="116402" y="314129"/>
                    </a:cubicBezTo>
                    <a:cubicBezTo>
                      <a:pt x="116402" y="1396950"/>
                      <a:pt x="116401" y="2479770"/>
                      <a:pt x="116401" y="3562591"/>
                    </a:cubicBezTo>
                    <a:lnTo>
                      <a:pt x="0" y="3562591"/>
                    </a:lnTo>
                    <a:lnTo>
                      <a:pt x="0" y="314129"/>
                    </a:lnTo>
                    <a:cubicBezTo>
                      <a:pt x="0" y="222100"/>
                      <a:pt x="13988" y="133338"/>
                      <a:pt x="39955" y="49853"/>
                    </a:cubicBezTo>
                    <a:lnTo>
                      <a:pt x="58201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8" name="フリーフォーム: 図形 637">
              <a:extLst>
                <a:ext uri="{FF2B5EF4-FFF2-40B4-BE49-F238E27FC236}">
                  <a16:creationId xmlns:a16="http://schemas.microsoft.com/office/drawing/2014/main" id="{67F9B713-B2F5-4F2B-B4C2-B769BF265129}"/>
                </a:ext>
              </a:extLst>
            </p:cNvPr>
            <p:cNvSpPr/>
            <p:nvPr/>
          </p:nvSpPr>
          <p:spPr>
            <a:xfrm rot="10800000">
              <a:off x="-1760674" y="3865163"/>
              <a:ext cx="1814066" cy="1716128"/>
            </a:xfrm>
            <a:custGeom>
              <a:avLst/>
              <a:gdLst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7120 w 1814066"/>
                <a:gd name="connsiteY0" fmla="*/ 1932202 h 1932202"/>
                <a:gd name="connsiteX1" fmla="*/ 143074 w 1814066"/>
                <a:gd name="connsiteY1" fmla="*/ 1932202 h 1932202"/>
                <a:gd name="connsiteX2" fmla="*/ 186055 w 1814066"/>
                <a:gd name="connsiteY2" fmla="*/ 1298740 h 1932202"/>
                <a:gd name="connsiteX3" fmla="*/ 109608 w 1814066"/>
                <a:gd name="connsiteY3" fmla="*/ 751675 h 1932202"/>
                <a:gd name="connsiteX4" fmla="*/ 3937 w 1814066"/>
                <a:gd name="connsiteY4" fmla="*/ 297983 h 1932202"/>
                <a:gd name="connsiteX5" fmla="*/ 209995 w 1814066"/>
                <a:gd name="connsiteY5" fmla="*/ 560758 h 1932202"/>
                <a:gd name="connsiteX6" fmla="*/ 218863 w 1814066"/>
                <a:gd name="connsiteY6" fmla="*/ 558099 h 1932202"/>
                <a:gd name="connsiteX7" fmla="*/ 188727 w 1814066"/>
                <a:gd name="connsiteY7" fmla="*/ 131287 h 1932202"/>
                <a:gd name="connsiteX8" fmla="*/ 353320 w 1814066"/>
                <a:gd name="connsiteY8" fmla="*/ 517780 h 1932202"/>
                <a:gd name="connsiteX9" fmla="*/ 362186 w 1814066"/>
                <a:gd name="connsiteY9" fmla="*/ 515122 h 1932202"/>
                <a:gd name="connsiteX10" fmla="*/ 423235 w 1814066"/>
                <a:gd name="connsiteY10" fmla="*/ 172250 h 1932202"/>
                <a:gd name="connsiteX11" fmla="*/ 534424 w 1814066"/>
                <a:gd name="connsiteY11" fmla="*/ 624297 h 1932202"/>
                <a:gd name="connsiteX12" fmla="*/ 650473 w 1814066"/>
                <a:gd name="connsiteY12" fmla="*/ 960657 h 1932202"/>
                <a:gd name="connsiteX13" fmla="*/ 687245 w 1814066"/>
                <a:gd name="connsiteY13" fmla="*/ 576342 h 1932202"/>
                <a:gd name="connsiteX14" fmla="*/ 690100 w 1814066"/>
                <a:gd name="connsiteY14" fmla="*/ 107492 h 1932202"/>
                <a:gd name="connsiteX15" fmla="*/ 828366 w 1814066"/>
                <a:gd name="connsiteY15" fmla="*/ 420998 h 1932202"/>
                <a:gd name="connsiteX16" fmla="*/ 837544 w 1814066"/>
                <a:gd name="connsiteY16" fmla="*/ 420998 h 1932202"/>
                <a:gd name="connsiteX17" fmla="*/ 907144 w 1814066"/>
                <a:gd name="connsiteY17" fmla="*/ 0 h 1932202"/>
                <a:gd name="connsiteX18" fmla="*/ 976744 w 1814066"/>
                <a:gd name="connsiteY18" fmla="*/ 420998 h 1932202"/>
                <a:gd name="connsiteX19" fmla="*/ 985925 w 1814066"/>
                <a:gd name="connsiteY19" fmla="*/ 420998 h 1932202"/>
                <a:gd name="connsiteX20" fmla="*/ 1124190 w 1814066"/>
                <a:gd name="connsiteY20" fmla="*/ 107493 h 1932202"/>
                <a:gd name="connsiteX21" fmla="*/ 1127045 w 1814066"/>
                <a:gd name="connsiteY21" fmla="*/ 576333 h 1932202"/>
                <a:gd name="connsiteX22" fmla="*/ 1163818 w 1814066"/>
                <a:gd name="connsiteY22" fmla="*/ 960661 h 1932202"/>
                <a:gd name="connsiteX23" fmla="*/ 1279867 w 1814066"/>
                <a:gd name="connsiteY23" fmla="*/ 624297 h 1932202"/>
                <a:gd name="connsiteX24" fmla="*/ 1391057 w 1814066"/>
                <a:gd name="connsiteY24" fmla="*/ 172250 h 1932202"/>
                <a:gd name="connsiteX25" fmla="*/ 1452106 w 1814066"/>
                <a:gd name="connsiteY25" fmla="*/ 515122 h 1932202"/>
                <a:gd name="connsiteX26" fmla="*/ 1460972 w 1814066"/>
                <a:gd name="connsiteY26" fmla="*/ 517780 h 1932202"/>
                <a:gd name="connsiteX27" fmla="*/ 1625566 w 1814066"/>
                <a:gd name="connsiteY27" fmla="*/ 131287 h 1932202"/>
                <a:gd name="connsiteX28" fmla="*/ 1595429 w 1814066"/>
                <a:gd name="connsiteY28" fmla="*/ 558099 h 1932202"/>
                <a:gd name="connsiteX29" fmla="*/ 1604296 w 1814066"/>
                <a:gd name="connsiteY29" fmla="*/ 560758 h 1932202"/>
                <a:gd name="connsiteX30" fmla="*/ 1810355 w 1814066"/>
                <a:gd name="connsiteY30" fmla="*/ 297984 h 1932202"/>
                <a:gd name="connsiteX31" fmla="*/ 1704684 w 1814066"/>
                <a:gd name="connsiteY31" fmla="*/ 751676 h 1932202"/>
                <a:gd name="connsiteX32" fmla="*/ 1605284 w 1814066"/>
                <a:gd name="connsiteY32" fmla="*/ 1462993 h 1932202"/>
                <a:gd name="connsiteX33" fmla="*/ 1637120 w 1814066"/>
                <a:gd name="connsiteY33" fmla="*/ 1932202 h 1932202"/>
                <a:gd name="connsiteX0" fmla="*/ 1637120 w 1814066"/>
                <a:gd name="connsiteY0" fmla="*/ 1932202 h 1932202"/>
                <a:gd name="connsiteX1" fmla="*/ 143074 w 1814066"/>
                <a:gd name="connsiteY1" fmla="*/ 1932202 h 1932202"/>
                <a:gd name="connsiteX2" fmla="*/ 167005 w 1814066"/>
                <a:gd name="connsiteY2" fmla="*/ 1479715 h 1932202"/>
                <a:gd name="connsiteX3" fmla="*/ 109608 w 1814066"/>
                <a:gd name="connsiteY3" fmla="*/ 751675 h 1932202"/>
                <a:gd name="connsiteX4" fmla="*/ 3937 w 1814066"/>
                <a:gd name="connsiteY4" fmla="*/ 297983 h 1932202"/>
                <a:gd name="connsiteX5" fmla="*/ 209995 w 1814066"/>
                <a:gd name="connsiteY5" fmla="*/ 560758 h 1932202"/>
                <a:gd name="connsiteX6" fmla="*/ 218863 w 1814066"/>
                <a:gd name="connsiteY6" fmla="*/ 558099 h 1932202"/>
                <a:gd name="connsiteX7" fmla="*/ 188727 w 1814066"/>
                <a:gd name="connsiteY7" fmla="*/ 131287 h 1932202"/>
                <a:gd name="connsiteX8" fmla="*/ 353320 w 1814066"/>
                <a:gd name="connsiteY8" fmla="*/ 517780 h 1932202"/>
                <a:gd name="connsiteX9" fmla="*/ 362186 w 1814066"/>
                <a:gd name="connsiteY9" fmla="*/ 515122 h 1932202"/>
                <a:gd name="connsiteX10" fmla="*/ 423235 w 1814066"/>
                <a:gd name="connsiteY10" fmla="*/ 172250 h 1932202"/>
                <a:gd name="connsiteX11" fmla="*/ 534424 w 1814066"/>
                <a:gd name="connsiteY11" fmla="*/ 624297 h 1932202"/>
                <a:gd name="connsiteX12" fmla="*/ 650473 w 1814066"/>
                <a:gd name="connsiteY12" fmla="*/ 960657 h 1932202"/>
                <a:gd name="connsiteX13" fmla="*/ 687245 w 1814066"/>
                <a:gd name="connsiteY13" fmla="*/ 576342 h 1932202"/>
                <a:gd name="connsiteX14" fmla="*/ 690100 w 1814066"/>
                <a:gd name="connsiteY14" fmla="*/ 107492 h 1932202"/>
                <a:gd name="connsiteX15" fmla="*/ 828366 w 1814066"/>
                <a:gd name="connsiteY15" fmla="*/ 420998 h 1932202"/>
                <a:gd name="connsiteX16" fmla="*/ 837544 w 1814066"/>
                <a:gd name="connsiteY16" fmla="*/ 420998 h 1932202"/>
                <a:gd name="connsiteX17" fmla="*/ 907144 w 1814066"/>
                <a:gd name="connsiteY17" fmla="*/ 0 h 1932202"/>
                <a:gd name="connsiteX18" fmla="*/ 976744 w 1814066"/>
                <a:gd name="connsiteY18" fmla="*/ 420998 h 1932202"/>
                <a:gd name="connsiteX19" fmla="*/ 985925 w 1814066"/>
                <a:gd name="connsiteY19" fmla="*/ 420998 h 1932202"/>
                <a:gd name="connsiteX20" fmla="*/ 1124190 w 1814066"/>
                <a:gd name="connsiteY20" fmla="*/ 107493 h 1932202"/>
                <a:gd name="connsiteX21" fmla="*/ 1127045 w 1814066"/>
                <a:gd name="connsiteY21" fmla="*/ 576333 h 1932202"/>
                <a:gd name="connsiteX22" fmla="*/ 1163818 w 1814066"/>
                <a:gd name="connsiteY22" fmla="*/ 960661 h 1932202"/>
                <a:gd name="connsiteX23" fmla="*/ 1279867 w 1814066"/>
                <a:gd name="connsiteY23" fmla="*/ 624297 h 1932202"/>
                <a:gd name="connsiteX24" fmla="*/ 1391057 w 1814066"/>
                <a:gd name="connsiteY24" fmla="*/ 172250 h 1932202"/>
                <a:gd name="connsiteX25" fmla="*/ 1452106 w 1814066"/>
                <a:gd name="connsiteY25" fmla="*/ 515122 h 1932202"/>
                <a:gd name="connsiteX26" fmla="*/ 1460972 w 1814066"/>
                <a:gd name="connsiteY26" fmla="*/ 517780 h 1932202"/>
                <a:gd name="connsiteX27" fmla="*/ 1625566 w 1814066"/>
                <a:gd name="connsiteY27" fmla="*/ 131287 h 1932202"/>
                <a:gd name="connsiteX28" fmla="*/ 1595429 w 1814066"/>
                <a:gd name="connsiteY28" fmla="*/ 558099 h 1932202"/>
                <a:gd name="connsiteX29" fmla="*/ 1604296 w 1814066"/>
                <a:gd name="connsiteY29" fmla="*/ 560758 h 1932202"/>
                <a:gd name="connsiteX30" fmla="*/ 1810355 w 1814066"/>
                <a:gd name="connsiteY30" fmla="*/ 297984 h 1932202"/>
                <a:gd name="connsiteX31" fmla="*/ 1704684 w 1814066"/>
                <a:gd name="connsiteY31" fmla="*/ 751676 h 1932202"/>
                <a:gd name="connsiteX32" fmla="*/ 1605284 w 1814066"/>
                <a:gd name="connsiteY32" fmla="*/ 1462993 h 1932202"/>
                <a:gd name="connsiteX33" fmla="*/ 1637120 w 1814066"/>
                <a:gd name="connsiteY33" fmla="*/ 1932202 h 193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814066" h="1932202">
                  <a:moveTo>
                    <a:pt x="1637120" y="1932202"/>
                  </a:moveTo>
                  <a:lnTo>
                    <a:pt x="143074" y="1932202"/>
                  </a:lnTo>
                  <a:lnTo>
                    <a:pt x="167005" y="1479715"/>
                  </a:lnTo>
                  <a:lnTo>
                    <a:pt x="109608" y="751675"/>
                  </a:lnTo>
                  <a:cubicBezTo>
                    <a:pt x="74384" y="600444"/>
                    <a:pt x="-20370" y="296814"/>
                    <a:pt x="3937" y="297983"/>
                  </a:cubicBezTo>
                  <a:cubicBezTo>
                    <a:pt x="28244" y="299152"/>
                    <a:pt x="141309" y="473166"/>
                    <a:pt x="209995" y="560758"/>
                  </a:cubicBezTo>
                  <a:lnTo>
                    <a:pt x="218863" y="558099"/>
                  </a:lnTo>
                  <a:cubicBezTo>
                    <a:pt x="208818" y="415828"/>
                    <a:pt x="153528" y="133064"/>
                    <a:pt x="188727" y="131287"/>
                  </a:cubicBezTo>
                  <a:cubicBezTo>
                    <a:pt x="223926" y="129510"/>
                    <a:pt x="298456" y="388949"/>
                    <a:pt x="353320" y="517780"/>
                  </a:cubicBezTo>
                  <a:lnTo>
                    <a:pt x="362186" y="515122"/>
                  </a:lnTo>
                  <a:cubicBezTo>
                    <a:pt x="382536" y="400831"/>
                    <a:pt x="398123" y="172241"/>
                    <a:pt x="423235" y="172250"/>
                  </a:cubicBezTo>
                  <a:cubicBezTo>
                    <a:pt x="448347" y="172259"/>
                    <a:pt x="497361" y="473615"/>
                    <a:pt x="534424" y="624297"/>
                  </a:cubicBezTo>
                  <a:cubicBezTo>
                    <a:pt x="573107" y="736417"/>
                    <a:pt x="604647" y="960456"/>
                    <a:pt x="650473" y="960657"/>
                  </a:cubicBezTo>
                  <a:cubicBezTo>
                    <a:pt x="696299" y="960858"/>
                    <a:pt x="674988" y="704447"/>
                    <a:pt x="687245" y="576342"/>
                  </a:cubicBezTo>
                  <a:cubicBezTo>
                    <a:pt x="688197" y="420059"/>
                    <a:pt x="665335" y="111375"/>
                    <a:pt x="690100" y="107492"/>
                  </a:cubicBezTo>
                  <a:cubicBezTo>
                    <a:pt x="714865" y="103609"/>
                    <a:pt x="782277" y="316496"/>
                    <a:pt x="828366" y="420998"/>
                  </a:cubicBezTo>
                  <a:lnTo>
                    <a:pt x="837544" y="420998"/>
                  </a:lnTo>
                  <a:cubicBezTo>
                    <a:pt x="860744" y="280665"/>
                    <a:pt x="872038" y="-161"/>
                    <a:pt x="907144" y="0"/>
                  </a:cubicBezTo>
                  <a:cubicBezTo>
                    <a:pt x="942250" y="161"/>
                    <a:pt x="953544" y="280665"/>
                    <a:pt x="976744" y="420998"/>
                  </a:cubicBezTo>
                  <a:lnTo>
                    <a:pt x="985925" y="420998"/>
                  </a:lnTo>
                  <a:cubicBezTo>
                    <a:pt x="1032013" y="316496"/>
                    <a:pt x="1106677" y="104839"/>
                    <a:pt x="1124190" y="107493"/>
                  </a:cubicBezTo>
                  <a:cubicBezTo>
                    <a:pt x="1141703" y="110147"/>
                    <a:pt x="1126093" y="420053"/>
                    <a:pt x="1127045" y="576333"/>
                  </a:cubicBezTo>
                  <a:cubicBezTo>
                    <a:pt x="1139303" y="704442"/>
                    <a:pt x="1118223" y="958758"/>
                    <a:pt x="1163818" y="960661"/>
                  </a:cubicBezTo>
                  <a:cubicBezTo>
                    <a:pt x="1209413" y="962564"/>
                    <a:pt x="1241184" y="736418"/>
                    <a:pt x="1279867" y="624297"/>
                  </a:cubicBezTo>
                  <a:cubicBezTo>
                    <a:pt x="1316930" y="473615"/>
                    <a:pt x="1363519" y="175295"/>
                    <a:pt x="1391057" y="172250"/>
                  </a:cubicBezTo>
                  <a:cubicBezTo>
                    <a:pt x="1418595" y="169205"/>
                    <a:pt x="1431756" y="400831"/>
                    <a:pt x="1452106" y="515122"/>
                  </a:cubicBezTo>
                  <a:lnTo>
                    <a:pt x="1460972" y="517780"/>
                  </a:lnTo>
                  <a:cubicBezTo>
                    <a:pt x="1515837" y="388949"/>
                    <a:pt x="1604039" y="126768"/>
                    <a:pt x="1625566" y="131287"/>
                  </a:cubicBezTo>
                  <a:cubicBezTo>
                    <a:pt x="1647093" y="135806"/>
                    <a:pt x="1605475" y="415828"/>
                    <a:pt x="1595429" y="558099"/>
                  </a:cubicBezTo>
                  <a:lnTo>
                    <a:pt x="1604296" y="560758"/>
                  </a:lnTo>
                  <a:cubicBezTo>
                    <a:pt x="1672982" y="473167"/>
                    <a:pt x="1786913" y="285563"/>
                    <a:pt x="1810355" y="297984"/>
                  </a:cubicBezTo>
                  <a:cubicBezTo>
                    <a:pt x="1833797" y="310405"/>
                    <a:pt x="1739908" y="600445"/>
                    <a:pt x="1704684" y="751676"/>
                  </a:cubicBezTo>
                  <a:lnTo>
                    <a:pt x="1605284" y="1462993"/>
                  </a:lnTo>
                  <a:lnTo>
                    <a:pt x="1637120" y="1932202"/>
                  </a:lnTo>
                  <a:close/>
                </a:path>
              </a:pathLst>
            </a:custGeom>
            <a:pattFill prst="dkVert">
              <a:fgClr>
                <a:schemeClr val="accent5">
                  <a:lumMod val="40000"/>
                  <a:lumOff val="60000"/>
                </a:schemeClr>
              </a:fgClr>
              <a:bgClr>
                <a:schemeClr val="accent1">
                  <a:lumMod val="60000"/>
                  <a:lumOff val="40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CA46107F-A31E-486B-A966-DF2F37BC650E}"/>
                </a:ext>
              </a:extLst>
            </p:cNvPr>
            <p:cNvGrpSpPr/>
            <p:nvPr/>
          </p:nvGrpSpPr>
          <p:grpSpPr>
            <a:xfrm>
              <a:off x="-1581067" y="2627298"/>
              <a:ext cx="1494046" cy="1397396"/>
              <a:chOff x="2049257" y="3350839"/>
              <a:chExt cx="1591091" cy="1795459"/>
            </a:xfrm>
            <a:solidFill>
              <a:srgbClr val="00B0F0"/>
            </a:solidFill>
          </p:grpSpPr>
          <p:sp>
            <p:nvSpPr>
              <p:cNvPr id="669" name="四角形: 上の 2 つの角を丸める 668">
                <a:extLst>
                  <a:ext uri="{FF2B5EF4-FFF2-40B4-BE49-F238E27FC236}">
                    <a16:creationId xmlns:a16="http://schemas.microsoft.com/office/drawing/2014/main" id="{FD37613A-B3C2-4FA9-87D8-F66D2BAD7B0D}"/>
                  </a:ext>
                </a:extLst>
              </p:cNvPr>
              <p:cNvSpPr/>
              <p:nvPr/>
            </p:nvSpPr>
            <p:spPr>
              <a:xfrm>
                <a:off x="2049257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四角形: 上の 2 つの角を丸める 669">
                <a:extLst>
                  <a:ext uri="{FF2B5EF4-FFF2-40B4-BE49-F238E27FC236}">
                    <a16:creationId xmlns:a16="http://schemas.microsoft.com/office/drawing/2014/main" id="{72FB5FEF-7560-402C-9708-95AF1B847022}"/>
                  </a:ext>
                </a:extLst>
              </p:cNvPr>
              <p:cNvSpPr/>
              <p:nvPr/>
            </p:nvSpPr>
            <p:spPr>
              <a:xfrm>
                <a:off x="2367475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四角形: 上の 2 つの角を丸める 670">
                <a:extLst>
                  <a:ext uri="{FF2B5EF4-FFF2-40B4-BE49-F238E27FC236}">
                    <a16:creationId xmlns:a16="http://schemas.microsoft.com/office/drawing/2014/main" id="{BDCFDB6E-A149-41DF-8DE0-4E1A39347173}"/>
                  </a:ext>
                </a:extLst>
              </p:cNvPr>
              <p:cNvSpPr/>
              <p:nvPr/>
            </p:nvSpPr>
            <p:spPr>
              <a:xfrm>
                <a:off x="2685693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四角形: 上の 2 つの角を丸める 671">
                <a:extLst>
                  <a:ext uri="{FF2B5EF4-FFF2-40B4-BE49-F238E27FC236}">
                    <a16:creationId xmlns:a16="http://schemas.microsoft.com/office/drawing/2014/main" id="{112B0682-B883-43BB-8F3D-E6B0991975E0}"/>
                  </a:ext>
                </a:extLst>
              </p:cNvPr>
              <p:cNvSpPr/>
              <p:nvPr/>
            </p:nvSpPr>
            <p:spPr>
              <a:xfrm>
                <a:off x="3003911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四角形: 上の 2 つの角を丸める 672">
                <a:extLst>
                  <a:ext uri="{FF2B5EF4-FFF2-40B4-BE49-F238E27FC236}">
                    <a16:creationId xmlns:a16="http://schemas.microsoft.com/office/drawing/2014/main" id="{4F384012-7779-41EE-A10F-AC451997565C}"/>
                  </a:ext>
                </a:extLst>
              </p:cNvPr>
              <p:cNvSpPr/>
              <p:nvPr/>
            </p:nvSpPr>
            <p:spPr>
              <a:xfrm>
                <a:off x="3322129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BAD97B6E-136C-47C1-AEA4-0AC98747631D}"/>
                  </a:ext>
                </a:extLst>
              </p:cNvPr>
              <p:cNvSpPr/>
              <p:nvPr/>
            </p:nvSpPr>
            <p:spPr>
              <a:xfrm>
                <a:off x="2049258" y="45806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四角形: 上の 2 つの角を丸める 674">
                <a:extLst>
                  <a:ext uri="{FF2B5EF4-FFF2-40B4-BE49-F238E27FC236}">
                    <a16:creationId xmlns:a16="http://schemas.microsoft.com/office/drawing/2014/main" id="{FE20E87F-4BCA-4EAF-961F-7CEAD7BF255D}"/>
                  </a:ext>
                </a:extLst>
              </p:cNvPr>
              <p:cNvSpPr/>
              <p:nvPr/>
            </p:nvSpPr>
            <p:spPr>
              <a:xfrm>
                <a:off x="2208366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四角形: 上の 2 つの角を丸める 675">
                <a:extLst>
                  <a:ext uri="{FF2B5EF4-FFF2-40B4-BE49-F238E27FC236}">
                    <a16:creationId xmlns:a16="http://schemas.microsoft.com/office/drawing/2014/main" id="{F63580CC-84FB-46DF-A412-F47C3E6FA73F}"/>
                  </a:ext>
                </a:extLst>
              </p:cNvPr>
              <p:cNvSpPr/>
              <p:nvPr/>
            </p:nvSpPr>
            <p:spPr>
              <a:xfrm>
                <a:off x="2526584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四角形: 上の 2 つの角を丸める 676">
                <a:extLst>
                  <a:ext uri="{FF2B5EF4-FFF2-40B4-BE49-F238E27FC236}">
                    <a16:creationId xmlns:a16="http://schemas.microsoft.com/office/drawing/2014/main" id="{8C2FBE36-8AB2-4439-A6D1-8602EED6FB19}"/>
                  </a:ext>
                </a:extLst>
              </p:cNvPr>
              <p:cNvSpPr/>
              <p:nvPr/>
            </p:nvSpPr>
            <p:spPr>
              <a:xfrm>
                <a:off x="2844802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四角形: 上の 2 つの角を丸める 677">
                <a:extLst>
                  <a:ext uri="{FF2B5EF4-FFF2-40B4-BE49-F238E27FC236}">
                    <a16:creationId xmlns:a16="http://schemas.microsoft.com/office/drawing/2014/main" id="{1D077A51-B2B1-4D99-AC4D-A625D837FCD2}"/>
                  </a:ext>
                </a:extLst>
              </p:cNvPr>
              <p:cNvSpPr/>
              <p:nvPr/>
            </p:nvSpPr>
            <p:spPr>
              <a:xfrm>
                <a:off x="3163020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7178E386-DF64-45D7-B5FA-D385215F1D6E}"/>
                  </a:ext>
                </a:extLst>
              </p:cNvPr>
              <p:cNvSpPr/>
              <p:nvPr/>
            </p:nvSpPr>
            <p:spPr>
              <a:xfrm>
                <a:off x="3481239" y="45806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F0FD3336-EE69-454B-81CE-416074BEFC76}"/>
                  </a:ext>
                </a:extLst>
              </p:cNvPr>
              <p:cNvSpPr/>
              <p:nvPr/>
            </p:nvSpPr>
            <p:spPr>
              <a:xfrm>
                <a:off x="2049257" y="4375714"/>
                <a:ext cx="318218" cy="360634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四角形: 上の 2 つの角を丸める 680">
                <a:extLst>
                  <a:ext uri="{FF2B5EF4-FFF2-40B4-BE49-F238E27FC236}">
                    <a16:creationId xmlns:a16="http://schemas.microsoft.com/office/drawing/2014/main" id="{6CE655B7-070D-4AEA-81FA-826F43D439C5}"/>
                  </a:ext>
                </a:extLst>
              </p:cNvPr>
              <p:cNvSpPr/>
              <p:nvPr/>
            </p:nvSpPr>
            <p:spPr>
              <a:xfrm>
                <a:off x="2367475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四角形: 上の 2 つの角を丸める 681">
                <a:extLst>
                  <a:ext uri="{FF2B5EF4-FFF2-40B4-BE49-F238E27FC236}">
                    <a16:creationId xmlns:a16="http://schemas.microsoft.com/office/drawing/2014/main" id="{C700A4D1-4497-456E-8D56-BFBAF55733F0}"/>
                  </a:ext>
                </a:extLst>
              </p:cNvPr>
              <p:cNvSpPr/>
              <p:nvPr/>
            </p:nvSpPr>
            <p:spPr>
              <a:xfrm>
                <a:off x="2685693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四角形: 上の 2 つの角を丸める 682">
                <a:extLst>
                  <a:ext uri="{FF2B5EF4-FFF2-40B4-BE49-F238E27FC236}">
                    <a16:creationId xmlns:a16="http://schemas.microsoft.com/office/drawing/2014/main" id="{36A91BF4-4CF3-444F-9198-8D978CA87893}"/>
                  </a:ext>
                </a:extLst>
              </p:cNvPr>
              <p:cNvSpPr/>
              <p:nvPr/>
            </p:nvSpPr>
            <p:spPr>
              <a:xfrm>
                <a:off x="3003911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四角形: 上の 2 つの角を丸める 683">
                <a:extLst>
                  <a:ext uri="{FF2B5EF4-FFF2-40B4-BE49-F238E27FC236}">
                    <a16:creationId xmlns:a16="http://schemas.microsoft.com/office/drawing/2014/main" id="{25EEC504-3763-48B1-B1FA-7BAD5405545C}"/>
                  </a:ext>
                </a:extLst>
              </p:cNvPr>
              <p:cNvSpPr/>
              <p:nvPr/>
            </p:nvSpPr>
            <p:spPr>
              <a:xfrm>
                <a:off x="3322129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5D18BD53-42C9-432E-99CA-D7DF917B56F5}"/>
                  </a:ext>
                </a:extLst>
              </p:cNvPr>
              <p:cNvSpPr/>
              <p:nvPr/>
            </p:nvSpPr>
            <p:spPr>
              <a:xfrm>
                <a:off x="2049258" y="41707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四角形: 上の 2 つの角を丸める 685">
                <a:extLst>
                  <a:ext uri="{FF2B5EF4-FFF2-40B4-BE49-F238E27FC236}">
                    <a16:creationId xmlns:a16="http://schemas.microsoft.com/office/drawing/2014/main" id="{2EA11F5D-691C-4E47-97C1-379E5C50883C}"/>
                  </a:ext>
                </a:extLst>
              </p:cNvPr>
              <p:cNvSpPr/>
              <p:nvPr/>
            </p:nvSpPr>
            <p:spPr>
              <a:xfrm>
                <a:off x="2208366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四角形: 上の 2 つの角を丸める 686">
                <a:extLst>
                  <a:ext uri="{FF2B5EF4-FFF2-40B4-BE49-F238E27FC236}">
                    <a16:creationId xmlns:a16="http://schemas.microsoft.com/office/drawing/2014/main" id="{41FF488D-8522-4D6C-9E52-4DBD628FBE38}"/>
                  </a:ext>
                </a:extLst>
              </p:cNvPr>
              <p:cNvSpPr/>
              <p:nvPr/>
            </p:nvSpPr>
            <p:spPr>
              <a:xfrm>
                <a:off x="2526584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四角形: 上の 2 つの角を丸める 687">
                <a:extLst>
                  <a:ext uri="{FF2B5EF4-FFF2-40B4-BE49-F238E27FC236}">
                    <a16:creationId xmlns:a16="http://schemas.microsoft.com/office/drawing/2014/main" id="{3C2BCBBB-2346-4C75-8EEC-9D6896E73F08}"/>
                  </a:ext>
                </a:extLst>
              </p:cNvPr>
              <p:cNvSpPr/>
              <p:nvPr/>
            </p:nvSpPr>
            <p:spPr>
              <a:xfrm>
                <a:off x="2844802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四角形: 上の 2 つの角を丸める 688">
                <a:extLst>
                  <a:ext uri="{FF2B5EF4-FFF2-40B4-BE49-F238E27FC236}">
                    <a16:creationId xmlns:a16="http://schemas.microsoft.com/office/drawing/2014/main" id="{8CFDE621-BD28-449F-9567-604343D2624D}"/>
                  </a:ext>
                </a:extLst>
              </p:cNvPr>
              <p:cNvSpPr/>
              <p:nvPr/>
            </p:nvSpPr>
            <p:spPr>
              <a:xfrm>
                <a:off x="3163020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E564D827-C739-4659-9847-B53E574F3C48}"/>
                  </a:ext>
                </a:extLst>
              </p:cNvPr>
              <p:cNvSpPr/>
              <p:nvPr/>
            </p:nvSpPr>
            <p:spPr>
              <a:xfrm>
                <a:off x="3481239" y="41707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四角形: 上の 2 つの角を丸める 690">
                <a:extLst>
                  <a:ext uri="{FF2B5EF4-FFF2-40B4-BE49-F238E27FC236}">
                    <a16:creationId xmlns:a16="http://schemas.microsoft.com/office/drawing/2014/main" id="{5D55FD17-C44E-4CBF-AADE-3EC696CD47A2}"/>
                  </a:ext>
                </a:extLst>
              </p:cNvPr>
              <p:cNvSpPr/>
              <p:nvPr/>
            </p:nvSpPr>
            <p:spPr>
              <a:xfrm>
                <a:off x="2049257" y="396576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四角形: 上の 2 つの角を丸める 691">
                <a:extLst>
                  <a:ext uri="{FF2B5EF4-FFF2-40B4-BE49-F238E27FC236}">
                    <a16:creationId xmlns:a16="http://schemas.microsoft.com/office/drawing/2014/main" id="{204EBA69-8517-4651-AEA2-4692B01BECF2}"/>
                  </a:ext>
                </a:extLst>
              </p:cNvPr>
              <p:cNvSpPr/>
              <p:nvPr/>
            </p:nvSpPr>
            <p:spPr>
              <a:xfrm>
                <a:off x="2367475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四角形: 上の 2 つの角を丸める 692">
                <a:extLst>
                  <a:ext uri="{FF2B5EF4-FFF2-40B4-BE49-F238E27FC236}">
                    <a16:creationId xmlns:a16="http://schemas.microsoft.com/office/drawing/2014/main" id="{3DC3DF1D-613D-4029-A593-19BD47F8E66E}"/>
                  </a:ext>
                </a:extLst>
              </p:cNvPr>
              <p:cNvSpPr/>
              <p:nvPr/>
            </p:nvSpPr>
            <p:spPr>
              <a:xfrm>
                <a:off x="2685693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四角形: 上の 2 つの角を丸める 693">
                <a:extLst>
                  <a:ext uri="{FF2B5EF4-FFF2-40B4-BE49-F238E27FC236}">
                    <a16:creationId xmlns:a16="http://schemas.microsoft.com/office/drawing/2014/main" id="{0C930105-2E0B-4EAB-B635-A63C24EC9206}"/>
                  </a:ext>
                </a:extLst>
              </p:cNvPr>
              <p:cNvSpPr/>
              <p:nvPr/>
            </p:nvSpPr>
            <p:spPr>
              <a:xfrm>
                <a:off x="3003911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四角形: 上の 2 つの角を丸める 694">
                <a:extLst>
                  <a:ext uri="{FF2B5EF4-FFF2-40B4-BE49-F238E27FC236}">
                    <a16:creationId xmlns:a16="http://schemas.microsoft.com/office/drawing/2014/main" id="{226E1997-5FE9-414C-B39E-E1B9444FC7B2}"/>
                  </a:ext>
                </a:extLst>
              </p:cNvPr>
              <p:cNvSpPr/>
              <p:nvPr/>
            </p:nvSpPr>
            <p:spPr>
              <a:xfrm>
                <a:off x="3322129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B34F909C-4F68-41C4-B04A-DCD32EC021F4}"/>
                  </a:ext>
                </a:extLst>
              </p:cNvPr>
              <p:cNvSpPr/>
              <p:nvPr/>
            </p:nvSpPr>
            <p:spPr>
              <a:xfrm>
                <a:off x="2049258" y="37607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四角形: 上の 2 つの角を丸める 696">
                <a:extLst>
                  <a:ext uri="{FF2B5EF4-FFF2-40B4-BE49-F238E27FC236}">
                    <a16:creationId xmlns:a16="http://schemas.microsoft.com/office/drawing/2014/main" id="{D960F170-4884-4317-B07A-4A780A847F09}"/>
                  </a:ext>
                </a:extLst>
              </p:cNvPr>
              <p:cNvSpPr/>
              <p:nvPr/>
            </p:nvSpPr>
            <p:spPr>
              <a:xfrm>
                <a:off x="2208366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四角形: 上の 2 つの角を丸める 697">
                <a:extLst>
                  <a:ext uri="{FF2B5EF4-FFF2-40B4-BE49-F238E27FC236}">
                    <a16:creationId xmlns:a16="http://schemas.microsoft.com/office/drawing/2014/main" id="{DBDF874A-A0B7-4DBB-A38E-AD96E3BC5E0F}"/>
                  </a:ext>
                </a:extLst>
              </p:cNvPr>
              <p:cNvSpPr/>
              <p:nvPr/>
            </p:nvSpPr>
            <p:spPr>
              <a:xfrm>
                <a:off x="2526584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四角形: 上の 2 つの角を丸める 698">
                <a:extLst>
                  <a:ext uri="{FF2B5EF4-FFF2-40B4-BE49-F238E27FC236}">
                    <a16:creationId xmlns:a16="http://schemas.microsoft.com/office/drawing/2014/main" id="{A3D82458-6D57-4F3D-9355-77406326E36C}"/>
                  </a:ext>
                </a:extLst>
              </p:cNvPr>
              <p:cNvSpPr/>
              <p:nvPr/>
            </p:nvSpPr>
            <p:spPr>
              <a:xfrm>
                <a:off x="2844802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四角形: 上の 2 つの角を丸める 699">
                <a:extLst>
                  <a:ext uri="{FF2B5EF4-FFF2-40B4-BE49-F238E27FC236}">
                    <a16:creationId xmlns:a16="http://schemas.microsoft.com/office/drawing/2014/main" id="{5418C957-7A85-41F0-991B-9BE31088B2C7}"/>
                  </a:ext>
                </a:extLst>
              </p:cNvPr>
              <p:cNvSpPr/>
              <p:nvPr/>
            </p:nvSpPr>
            <p:spPr>
              <a:xfrm>
                <a:off x="3163020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A3D382DA-B14D-45E8-B458-636518CA03A3}"/>
                  </a:ext>
                </a:extLst>
              </p:cNvPr>
              <p:cNvSpPr/>
              <p:nvPr/>
            </p:nvSpPr>
            <p:spPr>
              <a:xfrm>
                <a:off x="3481239" y="37607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四角形: 上の 2 つの角を丸める 701">
                <a:extLst>
                  <a:ext uri="{FF2B5EF4-FFF2-40B4-BE49-F238E27FC236}">
                    <a16:creationId xmlns:a16="http://schemas.microsoft.com/office/drawing/2014/main" id="{4BCD477B-55A8-4616-B155-8018AA86CEB7}"/>
                  </a:ext>
                </a:extLst>
              </p:cNvPr>
              <p:cNvSpPr/>
              <p:nvPr/>
            </p:nvSpPr>
            <p:spPr>
              <a:xfrm>
                <a:off x="2049257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四角形: 上の 2 つの角を丸める 702">
                <a:extLst>
                  <a:ext uri="{FF2B5EF4-FFF2-40B4-BE49-F238E27FC236}">
                    <a16:creationId xmlns:a16="http://schemas.microsoft.com/office/drawing/2014/main" id="{76A2BA2A-54AB-4C94-BBF0-71BB522C8E58}"/>
                  </a:ext>
                </a:extLst>
              </p:cNvPr>
              <p:cNvSpPr/>
              <p:nvPr/>
            </p:nvSpPr>
            <p:spPr>
              <a:xfrm>
                <a:off x="2367475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四角形: 上の 2 つの角を丸める 703">
                <a:extLst>
                  <a:ext uri="{FF2B5EF4-FFF2-40B4-BE49-F238E27FC236}">
                    <a16:creationId xmlns:a16="http://schemas.microsoft.com/office/drawing/2014/main" id="{6C41BE35-72CD-4752-BCB3-A06DDD5E0032}"/>
                  </a:ext>
                </a:extLst>
              </p:cNvPr>
              <p:cNvSpPr/>
              <p:nvPr/>
            </p:nvSpPr>
            <p:spPr>
              <a:xfrm>
                <a:off x="2685693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四角形: 上の 2 つの角を丸める 704">
                <a:extLst>
                  <a:ext uri="{FF2B5EF4-FFF2-40B4-BE49-F238E27FC236}">
                    <a16:creationId xmlns:a16="http://schemas.microsoft.com/office/drawing/2014/main" id="{2F4A1874-DC6D-4B3A-A90C-50731372D8FE}"/>
                  </a:ext>
                </a:extLst>
              </p:cNvPr>
              <p:cNvSpPr/>
              <p:nvPr/>
            </p:nvSpPr>
            <p:spPr>
              <a:xfrm>
                <a:off x="3003911" y="35558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四角形: 上の 2 つの角を丸める 705">
                <a:extLst>
                  <a:ext uri="{FF2B5EF4-FFF2-40B4-BE49-F238E27FC236}">
                    <a16:creationId xmlns:a16="http://schemas.microsoft.com/office/drawing/2014/main" id="{CCE104B3-BB80-4954-801A-92F376B6BF61}"/>
                  </a:ext>
                </a:extLst>
              </p:cNvPr>
              <p:cNvSpPr/>
              <p:nvPr/>
            </p:nvSpPr>
            <p:spPr>
              <a:xfrm>
                <a:off x="3322129" y="35558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9FBB691F-B104-4205-B4EF-B2B280FB9F27}"/>
                  </a:ext>
                </a:extLst>
              </p:cNvPr>
              <p:cNvSpPr/>
              <p:nvPr/>
            </p:nvSpPr>
            <p:spPr>
              <a:xfrm>
                <a:off x="2049258" y="33508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四角形: 上の 2 つの角を丸める 707">
                <a:extLst>
                  <a:ext uri="{FF2B5EF4-FFF2-40B4-BE49-F238E27FC236}">
                    <a16:creationId xmlns:a16="http://schemas.microsoft.com/office/drawing/2014/main" id="{27942385-3DD1-49C7-837C-8D4E4005F69C}"/>
                  </a:ext>
                </a:extLst>
              </p:cNvPr>
              <p:cNvSpPr/>
              <p:nvPr/>
            </p:nvSpPr>
            <p:spPr>
              <a:xfrm>
                <a:off x="2208366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四角形: 上の 2 つの角を丸める 708">
                <a:extLst>
                  <a:ext uri="{FF2B5EF4-FFF2-40B4-BE49-F238E27FC236}">
                    <a16:creationId xmlns:a16="http://schemas.microsoft.com/office/drawing/2014/main" id="{E3FD6129-5FCA-432C-BD65-84C2A977284F}"/>
                  </a:ext>
                </a:extLst>
              </p:cNvPr>
              <p:cNvSpPr/>
              <p:nvPr/>
            </p:nvSpPr>
            <p:spPr>
              <a:xfrm>
                <a:off x="2526584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四角形: 上の 2 つの角を丸める 709">
                <a:extLst>
                  <a:ext uri="{FF2B5EF4-FFF2-40B4-BE49-F238E27FC236}">
                    <a16:creationId xmlns:a16="http://schemas.microsoft.com/office/drawing/2014/main" id="{D7965524-AAD5-43F5-92E5-00FD4A1DF246}"/>
                  </a:ext>
                </a:extLst>
              </p:cNvPr>
              <p:cNvSpPr/>
              <p:nvPr/>
            </p:nvSpPr>
            <p:spPr>
              <a:xfrm>
                <a:off x="2844802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四角形: 上の 2 つの角を丸める 710">
                <a:extLst>
                  <a:ext uri="{FF2B5EF4-FFF2-40B4-BE49-F238E27FC236}">
                    <a16:creationId xmlns:a16="http://schemas.microsoft.com/office/drawing/2014/main" id="{032A3D37-01D8-4FB8-9155-48B545C63B3B}"/>
                  </a:ext>
                </a:extLst>
              </p:cNvPr>
              <p:cNvSpPr/>
              <p:nvPr/>
            </p:nvSpPr>
            <p:spPr>
              <a:xfrm>
                <a:off x="3163020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8EB0F39D-824D-4465-B3F5-3576BD1CEC07}"/>
                  </a:ext>
                </a:extLst>
              </p:cNvPr>
              <p:cNvSpPr/>
              <p:nvPr/>
            </p:nvSpPr>
            <p:spPr>
              <a:xfrm>
                <a:off x="3481239" y="33508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0" name="四角形: 上の 2 つの角を丸める 639">
              <a:extLst>
                <a:ext uri="{FF2B5EF4-FFF2-40B4-BE49-F238E27FC236}">
                  <a16:creationId xmlns:a16="http://schemas.microsoft.com/office/drawing/2014/main" id="{25EFCDB1-5D81-4350-A074-4C7A230388F8}"/>
                </a:ext>
              </a:extLst>
            </p:cNvPr>
            <p:cNvSpPr/>
            <p:nvPr/>
          </p:nvSpPr>
          <p:spPr>
            <a:xfrm>
              <a:off x="-1581068" y="2116542"/>
              <a:ext cx="1494046" cy="632483"/>
            </a:xfrm>
            <a:prstGeom prst="round2SameRect">
              <a:avLst>
                <a:gd name="adj1" fmla="val 50000"/>
                <a:gd name="adj2" fmla="val 16883"/>
              </a:avLst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フリーフォーム: 図形 640">
              <a:extLst>
                <a:ext uri="{FF2B5EF4-FFF2-40B4-BE49-F238E27FC236}">
                  <a16:creationId xmlns:a16="http://schemas.microsoft.com/office/drawing/2014/main" id="{CD069719-F30E-4238-A832-17FE9D0B0ED4}"/>
                </a:ext>
              </a:extLst>
            </p:cNvPr>
            <p:cNvSpPr/>
            <p:nvPr/>
          </p:nvSpPr>
          <p:spPr>
            <a:xfrm>
              <a:off x="-2090996" y="1014159"/>
              <a:ext cx="2003974" cy="1613140"/>
            </a:xfrm>
            <a:custGeom>
              <a:avLst/>
              <a:gdLst>
                <a:gd name="connsiteX0" fmla="*/ 1249162 w 2003974"/>
                <a:gd name="connsiteY0" fmla="*/ 0 h 1613140"/>
                <a:gd name="connsiteX1" fmla="*/ 2003974 w 2003974"/>
                <a:gd name="connsiteY1" fmla="*/ 754812 h 1613140"/>
                <a:gd name="connsiteX2" fmla="*/ 2003973 w 2003974"/>
                <a:gd name="connsiteY2" fmla="*/ 1346435 h 1613140"/>
                <a:gd name="connsiteX3" fmla="*/ 1737268 w 2003974"/>
                <a:gd name="connsiteY3" fmla="*/ 1613140 h 1613140"/>
                <a:gd name="connsiteX4" fmla="*/ 761055 w 2003974"/>
                <a:gd name="connsiteY4" fmla="*/ 1613140 h 1613140"/>
                <a:gd name="connsiteX5" fmla="*/ 494350 w 2003974"/>
                <a:gd name="connsiteY5" fmla="*/ 1346435 h 1613140"/>
                <a:gd name="connsiteX6" fmla="*/ 494350 w 2003974"/>
                <a:gd name="connsiteY6" fmla="*/ 1286186 h 1613140"/>
                <a:gd name="connsiteX7" fmla="*/ 435054 w 2003974"/>
                <a:gd name="connsiteY7" fmla="*/ 1263459 h 1613140"/>
                <a:gd name="connsiteX8" fmla="*/ 145829 w 2003974"/>
                <a:gd name="connsiteY8" fmla="*/ 1146774 h 1613140"/>
                <a:gd name="connsiteX9" fmla="*/ 29351 w 2003974"/>
                <a:gd name="connsiteY9" fmla="*/ 1083803 h 1613140"/>
                <a:gd name="connsiteX10" fmla="*/ 19877 w 2003974"/>
                <a:gd name="connsiteY10" fmla="*/ 1067637 h 1613140"/>
                <a:gd name="connsiteX11" fmla="*/ 52253 w 2003974"/>
                <a:gd name="connsiteY11" fmla="*/ 1068379 h 1613140"/>
                <a:gd name="connsiteX12" fmla="*/ 601176 w 2003974"/>
                <a:gd name="connsiteY12" fmla="*/ 1013227 h 1613140"/>
                <a:gd name="connsiteX13" fmla="*/ 630578 w 2003974"/>
                <a:gd name="connsiteY13" fmla="*/ 998870 h 1613140"/>
                <a:gd name="connsiteX14" fmla="*/ 601176 w 2003974"/>
                <a:gd name="connsiteY14" fmla="*/ 984514 h 1613140"/>
                <a:gd name="connsiteX15" fmla="*/ 52253 w 2003974"/>
                <a:gd name="connsiteY15" fmla="*/ 929362 h 1613140"/>
                <a:gd name="connsiteX16" fmla="*/ 0 w 2003974"/>
                <a:gd name="connsiteY16" fmla="*/ 930559 h 1613140"/>
                <a:gd name="connsiteX17" fmla="*/ 4859 w 2003974"/>
                <a:gd name="connsiteY17" fmla="*/ 912697 h 1613140"/>
                <a:gd name="connsiteX18" fmla="*/ 145829 w 2003974"/>
                <a:gd name="connsiteY18" fmla="*/ 807936 h 1613140"/>
                <a:gd name="connsiteX19" fmla="*/ 435054 w 2003974"/>
                <a:gd name="connsiteY19" fmla="*/ 691251 h 1613140"/>
                <a:gd name="connsiteX20" fmla="*/ 503398 w 2003974"/>
                <a:gd name="connsiteY20" fmla="*/ 665057 h 1613140"/>
                <a:gd name="connsiteX21" fmla="*/ 509685 w 2003974"/>
                <a:gd name="connsiteY21" fmla="*/ 602691 h 1613140"/>
                <a:gd name="connsiteX22" fmla="*/ 1249162 w 2003974"/>
                <a:gd name="connsiteY22" fmla="*/ 0 h 161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03974" h="1613140">
                  <a:moveTo>
                    <a:pt x="1249162" y="0"/>
                  </a:moveTo>
                  <a:cubicBezTo>
                    <a:pt x="1666033" y="0"/>
                    <a:pt x="2003974" y="337941"/>
                    <a:pt x="2003974" y="754812"/>
                  </a:cubicBezTo>
                  <a:cubicBezTo>
                    <a:pt x="2003974" y="952020"/>
                    <a:pt x="2003973" y="1149227"/>
                    <a:pt x="2003973" y="1346435"/>
                  </a:cubicBezTo>
                  <a:cubicBezTo>
                    <a:pt x="2003973" y="1493732"/>
                    <a:pt x="1884565" y="1613140"/>
                    <a:pt x="1737268" y="1613140"/>
                  </a:cubicBezTo>
                  <a:lnTo>
                    <a:pt x="761055" y="1613140"/>
                  </a:lnTo>
                  <a:cubicBezTo>
                    <a:pt x="613758" y="1613140"/>
                    <a:pt x="494350" y="1493732"/>
                    <a:pt x="494350" y="1346435"/>
                  </a:cubicBezTo>
                  <a:lnTo>
                    <a:pt x="494350" y="1286186"/>
                  </a:lnTo>
                  <a:lnTo>
                    <a:pt x="435054" y="1263459"/>
                  </a:lnTo>
                  <a:cubicBezTo>
                    <a:pt x="324725" y="1220372"/>
                    <a:pt x="205754" y="1171183"/>
                    <a:pt x="145829" y="1146774"/>
                  </a:cubicBezTo>
                  <a:cubicBezTo>
                    <a:pt x="85904" y="1122365"/>
                    <a:pt x="51145" y="1106707"/>
                    <a:pt x="29351" y="1083803"/>
                  </a:cubicBezTo>
                  <a:lnTo>
                    <a:pt x="19877" y="1067637"/>
                  </a:lnTo>
                  <a:lnTo>
                    <a:pt x="52253" y="1068379"/>
                  </a:lnTo>
                  <a:cubicBezTo>
                    <a:pt x="299016" y="1068379"/>
                    <a:pt x="510738" y="1045638"/>
                    <a:pt x="601176" y="1013227"/>
                  </a:cubicBezTo>
                  <a:lnTo>
                    <a:pt x="630578" y="998870"/>
                  </a:lnTo>
                  <a:lnTo>
                    <a:pt x="601176" y="984514"/>
                  </a:lnTo>
                  <a:cubicBezTo>
                    <a:pt x="510738" y="952103"/>
                    <a:pt x="299016" y="929362"/>
                    <a:pt x="52253" y="929362"/>
                  </a:cubicBezTo>
                  <a:lnTo>
                    <a:pt x="0" y="930559"/>
                  </a:lnTo>
                  <a:lnTo>
                    <a:pt x="4859" y="912697"/>
                  </a:lnTo>
                  <a:cubicBezTo>
                    <a:pt x="22678" y="861473"/>
                    <a:pt x="55942" y="844549"/>
                    <a:pt x="145829" y="807936"/>
                  </a:cubicBezTo>
                  <a:cubicBezTo>
                    <a:pt x="205754" y="783527"/>
                    <a:pt x="324725" y="734338"/>
                    <a:pt x="435054" y="691251"/>
                  </a:cubicBezTo>
                  <a:lnTo>
                    <a:pt x="503398" y="665057"/>
                  </a:lnTo>
                  <a:lnTo>
                    <a:pt x="509685" y="602691"/>
                  </a:lnTo>
                  <a:cubicBezTo>
                    <a:pt x="580069" y="258736"/>
                    <a:pt x="884400" y="0"/>
                    <a:pt x="1249162" y="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フリーフォーム: 図形 641">
              <a:extLst>
                <a:ext uri="{FF2B5EF4-FFF2-40B4-BE49-F238E27FC236}">
                  <a16:creationId xmlns:a16="http://schemas.microsoft.com/office/drawing/2014/main" id="{738BA30A-11C0-44E7-B342-57D011DB2BD0}"/>
                </a:ext>
              </a:extLst>
            </p:cNvPr>
            <p:cNvSpPr/>
            <p:nvPr/>
          </p:nvSpPr>
          <p:spPr>
            <a:xfrm rot="10800000">
              <a:off x="-1760674" y="4820795"/>
              <a:ext cx="546085" cy="643800"/>
            </a:xfrm>
            <a:custGeom>
              <a:avLst/>
              <a:gdLst>
                <a:gd name="connsiteX0" fmla="*/ 269538 w 546085"/>
                <a:gd name="connsiteY0" fmla="*/ 643800 h 643800"/>
                <a:gd name="connsiteX1" fmla="*/ 259137 w 546085"/>
                <a:gd name="connsiteY1" fmla="*/ 641013 h 643800"/>
                <a:gd name="connsiteX2" fmla="*/ 220940 w 546085"/>
                <a:gd name="connsiteY2" fmla="*/ 468172 h 643800"/>
                <a:gd name="connsiteX3" fmla="*/ 101440 w 546085"/>
                <a:gd name="connsiteY3" fmla="*/ 598758 h 643800"/>
                <a:gd name="connsiteX4" fmla="*/ 91043 w 546085"/>
                <a:gd name="connsiteY4" fmla="*/ 595972 h 643800"/>
                <a:gd name="connsiteX5" fmla="*/ 22725 w 546085"/>
                <a:gd name="connsiteY5" fmla="*/ 501424 h 643800"/>
                <a:gd name="connsiteX6" fmla="*/ 0 w 546085"/>
                <a:gd name="connsiteY6" fmla="*/ 472610 h 643800"/>
                <a:gd name="connsiteX7" fmla="*/ 11886 w 546085"/>
                <a:gd name="connsiteY7" fmla="*/ 437930 h 643800"/>
                <a:gd name="connsiteX8" fmla="*/ 123076 w 546085"/>
                <a:gd name="connsiteY8" fmla="*/ 36434 h 643800"/>
                <a:gd name="connsiteX9" fmla="*/ 184125 w 546085"/>
                <a:gd name="connsiteY9" fmla="*/ 340964 h 643800"/>
                <a:gd name="connsiteX10" fmla="*/ 192991 w 546085"/>
                <a:gd name="connsiteY10" fmla="*/ 343325 h 643800"/>
                <a:gd name="connsiteX11" fmla="*/ 357585 w 546085"/>
                <a:gd name="connsiteY11" fmla="*/ 52 h 643800"/>
                <a:gd name="connsiteX12" fmla="*/ 327448 w 546085"/>
                <a:gd name="connsiteY12" fmla="*/ 379135 h 643800"/>
                <a:gd name="connsiteX13" fmla="*/ 336315 w 546085"/>
                <a:gd name="connsiteY13" fmla="*/ 381496 h 643800"/>
                <a:gd name="connsiteX14" fmla="*/ 542374 w 546085"/>
                <a:gd name="connsiteY14" fmla="*/ 148108 h 643800"/>
                <a:gd name="connsiteX15" fmla="*/ 436703 w 546085"/>
                <a:gd name="connsiteY15" fmla="*/ 551064 h 643800"/>
                <a:gd name="connsiteX16" fmla="*/ 432693 w 546085"/>
                <a:gd name="connsiteY16" fmla="*/ 576554 h 643800"/>
                <a:gd name="connsiteX17" fmla="*/ 427743 w 546085"/>
                <a:gd name="connsiteY17" fmla="*/ 577914 h 643800"/>
                <a:gd name="connsiteX18" fmla="*/ 269538 w 546085"/>
                <a:gd name="connsiteY18" fmla="*/ 643800 h 64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6085" h="643800">
                  <a:moveTo>
                    <a:pt x="269538" y="643800"/>
                  </a:moveTo>
                  <a:lnTo>
                    <a:pt x="259137" y="641013"/>
                  </a:lnTo>
                  <a:cubicBezTo>
                    <a:pt x="246405" y="583399"/>
                    <a:pt x="260695" y="478887"/>
                    <a:pt x="220940" y="468172"/>
                  </a:cubicBezTo>
                  <a:cubicBezTo>
                    <a:pt x="181185" y="457458"/>
                    <a:pt x="141273" y="555230"/>
                    <a:pt x="101440" y="598758"/>
                  </a:cubicBezTo>
                  <a:lnTo>
                    <a:pt x="91043" y="595972"/>
                  </a:lnTo>
                  <a:cubicBezTo>
                    <a:pt x="69982" y="570148"/>
                    <a:pt x="45497" y="532940"/>
                    <a:pt x="22725" y="501424"/>
                  </a:cubicBezTo>
                  <a:lnTo>
                    <a:pt x="0" y="472610"/>
                  </a:lnTo>
                  <a:lnTo>
                    <a:pt x="11886" y="437930"/>
                  </a:lnTo>
                  <a:cubicBezTo>
                    <a:pt x="48949" y="304098"/>
                    <a:pt x="95538" y="39139"/>
                    <a:pt x="123076" y="36434"/>
                  </a:cubicBezTo>
                  <a:cubicBezTo>
                    <a:pt x="150614" y="33730"/>
                    <a:pt x="163775" y="239454"/>
                    <a:pt x="184125" y="340964"/>
                  </a:cubicBezTo>
                  <a:lnTo>
                    <a:pt x="192991" y="343325"/>
                  </a:lnTo>
                  <a:cubicBezTo>
                    <a:pt x="247856" y="228900"/>
                    <a:pt x="336058" y="-3961"/>
                    <a:pt x="357585" y="52"/>
                  </a:cubicBezTo>
                  <a:cubicBezTo>
                    <a:pt x="379112" y="4066"/>
                    <a:pt x="337494" y="252774"/>
                    <a:pt x="327448" y="379135"/>
                  </a:cubicBezTo>
                  <a:lnTo>
                    <a:pt x="336315" y="381496"/>
                  </a:lnTo>
                  <a:cubicBezTo>
                    <a:pt x="405001" y="303701"/>
                    <a:pt x="518932" y="137076"/>
                    <a:pt x="542374" y="148108"/>
                  </a:cubicBezTo>
                  <a:cubicBezTo>
                    <a:pt x="565816" y="159140"/>
                    <a:pt x="471927" y="416745"/>
                    <a:pt x="436703" y="551064"/>
                  </a:cubicBezTo>
                  <a:lnTo>
                    <a:pt x="432693" y="576554"/>
                  </a:lnTo>
                  <a:lnTo>
                    <a:pt x="427743" y="577914"/>
                  </a:lnTo>
                  <a:cubicBezTo>
                    <a:pt x="387023" y="591456"/>
                    <a:pt x="316265" y="626049"/>
                    <a:pt x="269538" y="64380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フリーフォーム: 図形 642">
              <a:extLst>
                <a:ext uri="{FF2B5EF4-FFF2-40B4-BE49-F238E27FC236}">
                  <a16:creationId xmlns:a16="http://schemas.microsoft.com/office/drawing/2014/main" id="{A9D967A1-AF0B-4573-B88A-8420AB533D8D}"/>
                </a:ext>
              </a:extLst>
            </p:cNvPr>
            <p:cNvSpPr/>
            <p:nvPr/>
          </p:nvSpPr>
          <p:spPr>
            <a:xfrm rot="10800000">
              <a:off x="-484741" y="4821770"/>
              <a:ext cx="538133" cy="642782"/>
            </a:xfrm>
            <a:custGeom>
              <a:avLst/>
              <a:gdLst>
                <a:gd name="connsiteX0" fmla="*/ 245604 w 538133"/>
                <a:gd name="connsiteY0" fmla="*/ 642782 h 642782"/>
                <a:gd name="connsiteX1" fmla="*/ 139165 w 538133"/>
                <a:gd name="connsiteY1" fmla="*/ 595060 h 642782"/>
                <a:gd name="connsiteX2" fmla="*/ 112576 w 538133"/>
                <a:gd name="connsiteY2" fmla="*/ 584458 h 642782"/>
                <a:gd name="connsiteX3" fmla="*/ 109608 w 538133"/>
                <a:gd name="connsiteY3" fmla="*/ 551021 h 642782"/>
                <a:gd name="connsiteX4" fmla="*/ 3937 w 538133"/>
                <a:gd name="connsiteY4" fmla="*/ 148064 h 642782"/>
                <a:gd name="connsiteX5" fmla="*/ 209995 w 538133"/>
                <a:gd name="connsiteY5" fmla="*/ 381453 h 642782"/>
                <a:gd name="connsiteX6" fmla="*/ 218863 w 538133"/>
                <a:gd name="connsiteY6" fmla="*/ 379092 h 642782"/>
                <a:gd name="connsiteX7" fmla="*/ 188727 w 538133"/>
                <a:gd name="connsiteY7" fmla="*/ 9 h 642782"/>
                <a:gd name="connsiteX8" fmla="*/ 353320 w 538133"/>
                <a:gd name="connsiteY8" fmla="*/ 343282 h 642782"/>
                <a:gd name="connsiteX9" fmla="*/ 362186 w 538133"/>
                <a:gd name="connsiteY9" fmla="*/ 340921 h 642782"/>
                <a:gd name="connsiteX10" fmla="*/ 423235 w 538133"/>
                <a:gd name="connsiteY10" fmla="*/ 36391 h 642782"/>
                <a:gd name="connsiteX11" fmla="*/ 534424 w 538133"/>
                <a:gd name="connsiteY11" fmla="*/ 437887 h 642782"/>
                <a:gd name="connsiteX12" fmla="*/ 538133 w 538133"/>
                <a:gd name="connsiteY12" fmla="*/ 448696 h 642782"/>
                <a:gd name="connsiteX13" fmla="*/ 528166 w 538133"/>
                <a:gd name="connsiteY13" fmla="*/ 458793 h 642782"/>
                <a:gd name="connsiteX14" fmla="*/ 424100 w 538133"/>
                <a:gd name="connsiteY14" fmla="*/ 594954 h 642782"/>
                <a:gd name="connsiteX15" fmla="*/ 413699 w 538133"/>
                <a:gd name="connsiteY15" fmla="*/ 597741 h 642782"/>
                <a:gd name="connsiteX16" fmla="*/ 294199 w 538133"/>
                <a:gd name="connsiteY16" fmla="*/ 467155 h 642782"/>
                <a:gd name="connsiteX17" fmla="*/ 256002 w 538133"/>
                <a:gd name="connsiteY17" fmla="*/ 639996 h 642782"/>
                <a:gd name="connsiteX18" fmla="*/ 245604 w 538133"/>
                <a:gd name="connsiteY18" fmla="*/ 642782 h 64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8133" h="642782">
                  <a:moveTo>
                    <a:pt x="245604" y="642782"/>
                  </a:moveTo>
                  <a:cubicBezTo>
                    <a:pt x="214452" y="630948"/>
                    <a:pt x="174645" y="610967"/>
                    <a:pt x="139165" y="595060"/>
                  </a:cubicBezTo>
                  <a:lnTo>
                    <a:pt x="112576" y="584458"/>
                  </a:lnTo>
                  <a:lnTo>
                    <a:pt x="109608" y="551021"/>
                  </a:lnTo>
                  <a:cubicBezTo>
                    <a:pt x="74384" y="416701"/>
                    <a:pt x="-20370" y="147026"/>
                    <a:pt x="3937" y="148064"/>
                  </a:cubicBezTo>
                  <a:cubicBezTo>
                    <a:pt x="28244" y="149102"/>
                    <a:pt x="141309" y="303657"/>
                    <a:pt x="209995" y="381453"/>
                  </a:cubicBezTo>
                  <a:lnTo>
                    <a:pt x="218863" y="379092"/>
                  </a:lnTo>
                  <a:cubicBezTo>
                    <a:pt x="208818" y="252731"/>
                    <a:pt x="153528" y="1587"/>
                    <a:pt x="188727" y="9"/>
                  </a:cubicBezTo>
                  <a:cubicBezTo>
                    <a:pt x="223926" y="-1569"/>
                    <a:pt x="298456" y="228857"/>
                    <a:pt x="353320" y="343282"/>
                  </a:cubicBezTo>
                  <a:lnTo>
                    <a:pt x="362186" y="340921"/>
                  </a:lnTo>
                  <a:cubicBezTo>
                    <a:pt x="382536" y="239411"/>
                    <a:pt x="398123" y="36383"/>
                    <a:pt x="423235" y="36391"/>
                  </a:cubicBezTo>
                  <a:cubicBezTo>
                    <a:pt x="448347" y="36399"/>
                    <a:pt x="497361" y="304055"/>
                    <a:pt x="534424" y="437887"/>
                  </a:cubicBezTo>
                  <a:lnTo>
                    <a:pt x="538133" y="448696"/>
                  </a:lnTo>
                  <a:lnTo>
                    <a:pt x="528166" y="458793"/>
                  </a:lnTo>
                  <a:cubicBezTo>
                    <a:pt x="499672" y="490880"/>
                    <a:pt x="455692" y="556217"/>
                    <a:pt x="424100" y="594954"/>
                  </a:cubicBezTo>
                  <a:lnTo>
                    <a:pt x="413699" y="597741"/>
                  </a:lnTo>
                  <a:cubicBezTo>
                    <a:pt x="373866" y="554212"/>
                    <a:pt x="333986" y="456557"/>
                    <a:pt x="294199" y="467155"/>
                  </a:cubicBezTo>
                  <a:cubicBezTo>
                    <a:pt x="254413" y="477754"/>
                    <a:pt x="268734" y="582382"/>
                    <a:pt x="256002" y="639996"/>
                  </a:cubicBezTo>
                  <a:lnTo>
                    <a:pt x="245604" y="642782"/>
                  </a:lnTo>
                  <a:close/>
                </a:path>
              </a:pathLst>
            </a:cu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フリーフォーム: 図形 643">
              <a:extLst>
                <a:ext uri="{FF2B5EF4-FFF2-40B4-BE49-F238E27FC236}">
                  <a16:creationId xmlns:a16="http://schemas.microsoft.com/office/drawing/2014/main" id="{A412882F-D9DB-412F-BE28-073912B6110E}"/>
                </a:ext>
              </a:extLst>
            </p:cNvPr>
            <p:cNvSpPr/>
            <p:nvPr/>
          </p:nvSpPr>
          <p:spPr>
            <a:xfrm rot="10800000">
              <a:off x="-1079152" y="4945819"/>
              <a:ext cx="454009" cy="635329"/>
            </a:xfrm>
            <a:custGeom>
              <a:avLst/>
              <a:gdLst>
                <a:gd name="connsiteX0" fmla="*/ 326169 w 454009"/>
                <a:gd name="connsiteY0" fmla="*/ 635329 h 635329"/>
                <a:gd name="connsiteX1" fmla="*/ 315401 w 454009"/>
                <a:gd name="connsiteY1" fmla="*/ 635329 h 635329"/>
                <a:gd name="connsiteX2" fmla="*/ 233771 w 454009"/>
                <a:gd name="connsiteY2" fmla="*/ 478264 h 635329"/>
                <a:gd name="connsiteX3" fmla="*/ 152141 w 454009"/>
                <a:gd name="connsiteY3" fmla="*/ 635329 h 635329"/>
                <a:gd name="connsiteX4" fmla="*/ 141376 w 454009"/>
                <a:gd name="connsiteY4" fmla="*/ 635329 h 635329"/>
                <a:gd name="connsiteX5" fmla="*/ 9202 w 454009"/>
                <a:gd name="connsiteY5" fmla="*/ 530548 h 635329"/>
                <a:gd name="connsiteX6" fmla="*/ 7504 w 454009"/>
                <a:gd name="connsiteY6" fmla="*/ 529627 h 635329"/>
                <a:gd name="connsiteX7" fmla="*/ 8710 w 454009"/>
                <a:gd name="connsiteY7" fmla="*/ 511891 h 635329"/>
                <a:gd name="connsiteX8" fmla="*/ 11565 w 454009"/>
                <a:gd name="connsiteY8" fmla="*/ 95471 h 635329"/>
                <a:gd name="connsiteX9" fmla="*/ 149831 w 454009"/>
                <a:gd name="connsiteY9" fmla="*/ 373918 h 635329"/>
                <a:gd name="connsiteX10" fmla="*/ 159009 w 454009"/>
                <a:gd name="connsiteY10" fmla="*/ 373918 h 635329"/>
                <a:gd name="connsiteX11" fmla="*/ 228609 w 454009"/>
                <a:gd name="connsiteY11" fmla="*/ 0 h 635329"/>
                <a:gd name="connsiteX12" fmla="*/ 298209 w 454009"/>
                <a:gd name="connsiteY12" fmla="*/ 373918 h 635329"/>
                <a:gd name="connsiteX13" fmla="*/ 307390 w 454009"/>
                <a:gd name="connsiteY13" fmla="*/ 373918 h 635329"/>
                <a:gd name="connsiteX14" fmla="*/ 445655 w 454009"/>
                <a:gd name="connsiteY14" fmla="*/ 95472 h 635329"/>
                <a:gd name="connsiteX15" fmla="*/ 448510 w 454009"/>
                <a:gd name="connsiteY15" fmla="*/ 511883 h 635329"/>
                <a:gd name="connsiteX16" fmla="*/ 450381 w 454009"/>
                <a:gd name="connsiteY16" fmla="*/ 539275 h 635329"/>
                <a:gd name="connsiteX17" fmla="*/ 419818 w 454009"/>
                <a:gd name="connsiteY17" fmla="*/ 561857 h 635329"/>
                <a:gd name="connsiteX18" fmla="*/ 326169 w 454009"/>
                <a:gd name="connsiteY18" fmla="*/ 635329 h 63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4009" h="635329">
                  <a:moveTo>
                    <a:pt x="326169" y="635329"/>
                  </a:moveTo>
                  <a:lnTo>
                    <a:pt x="315401" y="635329"/>
                  </a:lnTo>
                  <a:cubicBezTo>
                    <a:pt x="288191" y="582974"/>
                    <a:pt x="274945" y="478324"/>
                    <a:pt x="233771" y="478264"/>
                  </a:cubicBezTo>
                  <a:cubicBezTo>
                    <a:pt x="192597" y="478204"/>
                    <a:pt x="179351" y="582974"/>
                    <a:pt x="152141" y="635329"/>
                  </a:cubicBezTo>
                  <a:lnTo>
                    <a:pt x="141376" y="635329"/>
                  </a:lnTo>
                  <a:cubicBezTo>
                    <a:pt x="100835" y="606089"/>
                    <a:pt x="46226" y="554103"/>
                    <a:pt x="9202" y="530548"/>
                  </a:cubicBezTo>
                  <a:lnTo>
                    <a:pt x="7504" y="529627"/>
                  </a:lnTo>
                  <a:lnTo>
                    <a:pt x="8710" y="511891"/>
                  </a:lnTo>
                  <a:cubicBezTo>
                    <a:pt x="9662" y="373084"/>
                    <a:pt x="-13200" y="98920"/>
                    <a:pt x="11565" y="95471"/>
                  </a:cubicBezTo>
                  <a:cubicBezTo>
                    <a:pt x="36330" y="92022"/>
                    <a:pt x="103742" y="281103"/>
                    <a:pt x="149831" y="373918"/>
                  </a:cubicBezTo>
                  <a:lnTo>
                    <a:pt x="159009" y="373918"/>
                  </a:lnTo>
                  <a:cubicBezTo>
                    <a:pt x="182209" y="249279"/>
                    <a:pt x="193503" y="-143"/>
                    <a:pt x="228609" y="0"/>
                  </a:cubicBezTo>
                  <a:cubicBezTo>
                    <a:pt x="263715" y="143"/>
                    <a:pt x="275009" y="249279"/>
                    <a:pt x="298209" y="373918"/>
                  </a:cubicBezTo>
                  <a:lnTo>
                    <a:pt x="307390" y="373918"/>
                  </a:lnTo>
                  <a:cubicBezTo>
                    <a:pt x="353478" y="281103"/>
                    <a:pt x="428142" y="93115"/>
                    <a:pt x="445655" y="95472"/>
                  </a:cubicBezTo>
                  <a:cubicBezTo>
                    <a:pt x="463168" y="97829"/>
                    <a:pt x="447558" y="373079"/>
                    <a:pt x="448510" y="511883"/>
                  </a:cubicBezTo>
                  <a:lnTo>
                    <a:pt x="450381" y="539275"/>
                  </a:lnTo>
                  <a:lnTo>
                    <a:pt x="419818" y="561857"/>
                  </a:lnTo>
                  <a:cubicBezTo>
                    <a:pt x="388602" y="586348"/>
                    <a:pt x="353196" y="615836"/>
                    <a:pt x="326169" y="635329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30816EEA-EC2D-4F97-889B-B5DDB2D7513A}"/>
                </a:ext>
              </a:extLst>
            </p:cNvPr>
            <p:cNvGrpSpPr/>
            <p:nvPr/>
          </p:nvGrpSpPr>
          <p:grpSpPr>
            <a:xfrm>
              <a:off x="-1065539" y="814389"/>
              <a:ext cx="1476108" cy="4137174"/>
              <a:chOff x="2229608" y="814389"/>
              <a:chExt cx="1476108" cy="4137174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0952274D-0A6A-41BC-A493-10FEDE8DA048}"/>
                  </a:ext>
                </a:extLst>
              </p:cNvPr>
              <p:cNvSpPr/>
              <p:nvPr/>
            </p:nvSpPr>
            <p:spPr>
              <a:xfrm>
                <a:off x="2229608" y="814389"/>
                <a:ext cx="1474417" cy="4092622"/>
              </a:xfrm>
              <a:custGeom>
                <a:avLst/>
                <a:gdLst>
                  <a:gd name="connsiteX0" fmla="*/ 585705 w 1474417"/>
                  <a:gd name="connsiteY0" fmla="*/ 0 h 4092622"/>
                  <a:gd name="connsiteX1" fmla="*/ 1474417 w 1474417"/>
                  <a:gd name="connsiteY1" fmla="*/ 888712 h 4092622"/>
                  <a:gd name="connsiteX2" fmla="*/ 1474416 w 1474417"/>
                  <a:gd name="connsiteY2" fmla="*/ 4092622 h 4092622"/>
                  <a:gd name="connsiteX3" fmla="*/ 350041 w 1474417"/>
                  <a:gd name="connsiteY3" fmla="*/ 4092622 h 4092622"/>
                  <a:gd name="connsiteX4" fmla="*/ 350042 w 1474417"/>
                  <a:gd name="connsiteY4" fmla="*/ 927520 h 4092622"/>
                  <a:gd name="connsiteX5" fmla="*/ 89744 w 1474417"/>
                  <a:gd name="connsiteY5" fmla="*/ 299106 h 4092622"/>
                  <a:gd name="connsiteX6" fmla="*/ 0 w 1474417"/>
                  <a:gd name="connsiteY6" fmla="*/ 225060 h 4092622"/>
                  <a:gd name="connsiteX7" fmla="*/ 88818 w 1474417"/>
                  <a:gd name="connsiteY7" fmla="*/ 151778 h 4092622"/>
                  <a:gd name="connsiteX8" fmla="*/ 585705 w 1474417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4417" h="4092622">
                    <a:moveTo>
                      <a:pt x="585705" y="0"/>
                    </a:moveTo>
                    <a:cubicBezTo>
                      <a:pt x="1076527" y="0"/>
                      <a:pt x="1474417" y="397890"/>
                      <a:pt x="1474417" y="888712"/>
                    </a:cubicBezTo>
                    <a:cubicBezTo>
                      <a:pt x="1474417" y="1956682"/>
                      <a:pt x="1474416" y="3024652"/>
                      <a:pt x="1474416" y="4092622"/>
                    </a:cubicBezTo>
                    <a:lnTo>
                      <a:pt x="350041" y="4092622"/>
                    </a:lnTo>
                    <a:lnTo>
                      <a:pt x="350042" y="927520"/>
                    </a:lnTo>
                    <a:cubicBezTo>
                      <a:pt x="350042" y="682109"/>
                      <a:pt x="250570" y="459931"/>
                      <a:pt x="89744" y="299106"/>
                    </a:cubicBezTo>
                    <a:lnTo>
                      <a:pt x="0" y="225060"/>
                    </a:lnTo>
                    <a:lnTo>
                      <a:pt x="88818" y="151778"/>
                    </a:lnTo>
                    <a:cubicBezTo>
                      <a:pt x="230657" y="55953"/>
                      <a:pt x="401647" y="0"/>
                      <a:pt x="58570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B26A5588-81BD-46DB-A4E0-A6E5892F7188}"/>
                  </a:ext>
                </a:extLst>
              </p:cNvPr>
              <p:cNvSpPr/>
              <p:nvPr/>
            </p:nvSpPr>
            <p:spPr>
              <a:xfrm>
                <a:off x="2770865" y="814389"/>
                <a:ext cx="934851" cy="4137174"/>
              </a:xfrm>
              <a:custGeom>
                <a:avLst/>
                <a:gdLst>
                  <a:gd name="connsiteX0" fmla="*/ 46139 w 934851"/>
                  <a:gd name="connsiteY0" fmla="*/ 0 h 4137174"/>
                  <a:gd name="connsiteX1" fmla="*/ 934851 w 934851"/>
                  <a:gd name="connsiteY1" fmla="*/ 888712 h 4137174"/>
                  <a:gd name="connsiteX2" fmla="*/ 934850 w 934851"/>
                  <a:gd name="connsiteY2" fmla="*/ 4137174 h 4137174"/>
                  <a:gd name="connsiteX3" fmla="*/ 842571 w 934851"/>
                  <a:gd name="connsiteY3" fmla="*/ 4137174 h 4137174"/>
                  <a:gd name="connsiteX4" fmla="*/ 842572 w 934851"/>
                  <a:gd name="connsiteY4" fmla="*/ 888712 h 4137174"/>
                  <a:gd name="connsiteX5" fmla="*/ 44726 w 934851"/>
                  <a:gd name="connsiteY5" fmla="*/ 4588 h 4137174"/>
                  <a:gd name="connsiteX6" fmla="*/ 0 w 934851"/>
                  <a:gd name="connsiteY6" fmla="*/ 2330 h 4137174"/>
                  <a:gd name="connsiteX7" fmla="*/ 46139 w 934851"/>
                  <a:gd name="connsiteY7" fmla="*/ 0 h 413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4851" h="4137174">
                    <a:moveTo>
                      <a:pt x="46139" y="0"/>
                    </a:moveTo>
                    <a:cubicBezTo>
                      <a:pt x="536961" y="0"/>
                      <a:pt x="934851" y="397890"/>
                      <a:pt x="934851" y="888712"/>
                    </a:cubicBezTo>
                    <a:cubicBezTo>
                      <a:pt x="934851" y="1971533"/>
                      <a:pt x="934850" y="3054353"/>
                      <a:pt x="934850" y="4137174"/>
                    </a:cubicBezTo>
                    <a:lnTo>
                      <a:pt x="842571" y="4137174"/>
                    </a:lnTo>
                    <a:cubicBezTo>
                      <a:pt x="842571" y="3054353"/>
                      <a:pt x="842572" y="1971533"/>
                      <a:pt x="842572" y="888712"/>
                    </a:cubicBezTo>
                    <a:cubicBezTo>
                      <a:pt x="842572" y="428566"/>
                      <a:pt x="492864" y="50099"/>
                      <a:pt x="44726" y="4588"/>
                    </a:cubicBezTo>
                    <a:lnTo>
                      <a:pt x="0" y="2330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90F4E0D3-BC98-4FFA-BFAD-6DE71C1442B7}"/>
                  </a:ext>
                </a:extLst>
              </p:cNvPr>
              <p:cNvSpPr/>
              <p:nvPr/>
            </p:nvSpPr>
            <p:spPr>
              <a:xfrm>
                <a:off x="2676894" y="818927"/>
                <a:ext cx="842572" cy="4132370"/>
              </a:xfrm>
              <a:custGeom>
                <a:avLst/>
                <a:gdLst>
                  <a:gd name="connsiteX0" fmla="*/ 46139 w 842572"/>
                  <a:gd name="connsiteY0" fmla="*/ 0 h 4132370"/>
                  <a:gd name="connsiteX1" fmla="*/ 132966 w 842572"/>
                  <a:gd name="connsiteY1" fmla="*/ 13251 h 4132370"/>
                  <a:gd name="connsiteX2" fmla="*/ 842572 w 842572"/>
                  <a:gd name="connsiteY2" fmla="*/ 883908 h 4132370"/>
                  <a:gd name="connsiteX3" fmla="*/ 842571 w 842572"/>
                  <a:gd name="connsiteY3" fmla="*/ 4132370 h 4132370"/>
                  <a:gd name="connsiteX4" fmla="*/ 750292 w 842572"/>
                  <a:gd name="connsiteY4" fmla="*/ 4132370 h 4132370"/>
                  <a:gd name="connsiteX5" fmla="*/ 750293 w 842572"/>
                  <a:gd name="connsiteY5" fmla="*/ 883908 h 4132370"/>
                  <a:gd name="connsiteX6" fmla="*/ 40687 w 842572"/>
                  <a:gd name="connsiteY6" fmla="*/ 13251 h 4132370"/>
                  <a:gd name="connsiteX7" fmla="*/ 0 w 842572"/>
                  <a:gd name="connsiteY7" fmla="*/ 7041 h 4132370"/>
                  <a:gd name="connsiteX8" fmla="*/ 46139 w 842572"/>
                  <a:gd name="connsiteY8" fmla="*/ 0 h 413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2572" h="4132370">
                    <a:moveTo>
                      <a:pt x="46139" y="0"/>
                    </a:moveTo>
                    <a:lnTo>
                      <a:pt x="132966" y="13251"/>
                    </a:lnTo>
                    <a:cubicBezTo>
                      <a:pt x="537938" y="96121"/>
                      <a:pt x="842572" y="454439"/>
                      <a:pt x="842572" y="883908"/>
                    </a:cubicBezTo>
                    <a:cubicBezTo>
                      <a:pt x="842572" y="1966729"/>
                      <a:pt x="842571" y="3049549"/>
                      <a:pt x="842571" y="4132370"/>
                    </a:cubicBezTo>
                    <a:lnTo>
                      <a:pt x="750292" y="4132370"/>
                    </a:lnTo>
                    <a:cubicBezTo>
                      <a:pt x="750292" y="3049549"/>
                      <a:pt x="750293" y="1966729"/>
                      <a:pt x="750293" y="883908"/>
                    </a:cubicBezTo>
                    <a:cubicBezTo>
                      <a:pt x="750293" y="454439"/>
                      <a:pt x="445659" y="96121"/>
                      <a:pt x="40687" y="13251"/>
                    </a:cubicBezTo>
                    <a:lnTo>
                      <a:pt x="0" y="7041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680BC973-377F-437F-96D8-5D420FD87076}"/>
                  </a:ext>
                </a:extLst>
              </p:cNvPr>
              <p:cNvSpPr/>
              <p:nvPr/>
            </p:nvSpPr>
            <p:spPr>
              <a:xfrm>
                <a:off x="2586307" y="833846"/>
                <a:ext cx="750293" cy="4117717"/>
              </a:xfrm>
              <a:custGeom>
                <a:avLst/>
                <a:gdLst>
                  <a:gd name="connsiteX0" fmla="*/ 46139 w 750293"/>
                  <a:gd name="connsiteY0" fmla="*/ 0 h 4117717"/>
                  <a:gd name="connsiteX1" fmla="*/ 125857 w 750293"/>
                  <a:gd name="connsiteY1" fmla="*/ 20498 h 4117717"/>
                  <a:gd name="connsiteX2" fmla="*/ 750293 w 750293"/>
                  <a:gd name="connsiteY2" fmla="*/ 869255 h 4117717"/>
                  <a:gd name="connsiteX3" fmla="*/ 750292 w 750293"/>
                  <a:gd name="connsiteY3" fmla="*/ 4117717 h 4117717"/>
                  <a:gd name="connsiteX4" fmla="*/ 658013 w 750293"/>
                  <a:gd name="connsiteY4" fmla="*/ 4117717 h 4117717"/>
                  <a:gd name="connsiteX5" fmla="*/ 658014 w 750293"/>
                  <a:gd name="connsiteY5" fmla="*/ 869255 h 4117717"/>
                  <a:gd name="connsiteX6" fmla="*/ 33578 w 750293"/>
                  <a:gd name="connsiteY6" fmla="*/ 20498 h 4117717"/>
                  <a:gd name="connsiteX7" fmla="*/ 0 w 750293"/>
                  <a:gd name="connsiteY7" fmla="*/ 11864 h 4117717"/>
                  <a:gd name="connsiteX8" fmla="*/ 46139 w 750293"/>
                  <a:gd name="connsiteY8" fmla="*/ 0 h 411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0293" h="4117717">
                    <a:moveTo>
                      <a:pt x="46139" y="0"/>
                    </a:moveTo>
                    <a:lnTo>
                      <a:pt x="125857" y="20498"/>
                    </a:lnTo>
                    <a:cubicBezTo>
                      <a:pt x="487623" y="133019"/>
                      <a:pt x="750293" y="470462"/>
                      <a:pt x="750293" y="869255"/>
                    </a:cubicBezTo>
                    <a:cubicBezTo>
                      <a:pt x="750293" y="1952076"/>
                      <a:pt x="750292" y="3034896"/>
                      <a:pt x="750292" y="4117717"/>
                    </a:cubicBezTo>
                    <a:lnTo>
                      <a:pt x="658013" y="4117717"/>
                    </a:lnTo>
                    <a:cubicBezTo>
                      <a:pt x="658013" y="3034896"/>
                      <a:pt x="658014" y="1952076"/>
                      <a:pt x="658014" y="869255"/>
                    </a:cubicBezTo>
                    <a:cubicBezTo>
                      <a:pt x="658014" y="470462"/>
                      <a:pt x="395345" y="133019"/>
                      <a:pt x="33578" y="20498"/>
                    </a:cubicBezTo>
                    <a:lnTo>
                      <a:pt x="0" y="11864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D127EC64-95B8-467E-AD49-38E5F1F72EB5}"/>
                  </a:ext>
                </a:extLst>
              </p:cNvPr>
              <p:cNvSpPr/>
              <p:nvPr/>
            </p:nvSpPr>
            <p:spPr>
              <a:xfrm>
                <a:off x="2494028" y="858941"/>
                <a:ext cx="658014" cy="4092622"/>
              </a:xfrm>
              <a:custGeom>
                <a:avLst/>
                <a:gdLst>
                  <a:gd name="connsiteX0" fmla="*/ 46139 w 658014"/>
                  <a:gd name="connsiteY0" fmla="*/ 0 h 4092622"/>
                  <a:gd name="connsiteX1" fmla="*/ 115229 w 658014"/>
                  <a:gd name="connsiteY1" fmla="*/ 25287 h 4092622"/>
                  <a:gd name="connsiteX2" fmla="*/ 658014 w 658014"/>
                  <a:gd name="connsiteY2" fmla="*/ 844160 h 4092622"/>
                  <a:gd name="connsiteX3" fmla="*/ 658013 w 658014"/>
                  <a:gd name="connsiteY3" fmla="*/ 4092622 h 4092622"/>
                  <a:gd name="connsiteX4" fmla="*/ 565734 w 658014"/>
                  <a:gd name="connsiteY4" fmla="*/ 4092622 h 4092622"/>
                  <a:gd name="connsiteX5" fmla="*/ 565735 w 658014"/>
                  <a:gd name="connsiteY5" fmla="*/ 844160 h 4092622"/>
                  <a:gd name="connsiteX6" fmla="*/ 22950 w 658014"/>
                  <a:gd name="connsiteY6" fmla="*/ 25287 h 4092622"/>
                  <a:gd name="connsiteX7" fmla="*/ 0 w 658014"/>
                  <a:gd name="connsiteY7" fmla="*/ 16887 h 4092622"/>
                  <a:gd name="connsiteX8" fmla="*/ 46139 w 658014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8014" h="4092622">
                    <a:moveTo>
                      <a:pt x="46139" y="0"/>
                    </a:moveTo>
                    <a:lnTo>
                      <a:pt x="115229" y="25287"/>
                    </a:lnTo>
                    <a:cubicBezTo>
                      <a:pt x="434201" y="160201"/>
                      <a:pt x="658014" y="476044"/>
                      <a:pt x="658014" y="844160"/>
                    </a:cubicBezTo>
                    <a:cubicBezTo>
                      <a:pt x="658014" y="1926981"/>
                      <a:pt x="658013" y="3009801"/>
                      <a:pt x="658013" y="4092622"/>
                    </a:cubicBezTo>
                    <a:lnTo>
                      <a:pt x="565734" y="4092622"/>
                    </a:lnTo>
                    <a:cubicBezTo>
                      <a:pt x="565734" y="3009801"/>
                      <a:pt x="565735" y="1926981"/>
                      <a:pt x="565735" y="844160"/>
                    </a:cubicBezTo>
                    <a:cubicBezTo>
                      <a:pt x="565735" y="476044"/>
                      <a:pt x="341922" y="160201"/>
                      <a:pt x="22950" y="25287"/>
                    </a:cubicBezTo>
                    <a:lnTo>
                      <a:pt x="0" y="16887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99FE62D0-B684-4D0E-87B3-D0B676E1BE86}"/>
                  </a:ext>
                </a:extLst>
              </p:cNvPr>
              <p:cNvSpPr/>
              <p:nvPr/>
            </p:nvSpPr>
            <p:spPr>
              <a:xfrm>
                <a:off x="2401749" y="895399"/>
                <a:ext cx="565735" cy="4056164"/>
              </a:xfrm>
              <a:custGeom>
                <a:avLst/>
                <a:gdLst>
                  <a:gd name="connsiteX0" fmla="*/ 46139 w 565735"/>
                  <a:gd name="connsiteY0" fmla="*/ 0 h 4056164"/>
                  <a:gd name="connsiteX1" fmla="*/ 100636 w 565735"/>
                  <a:gd name="connsiteY1" fmla="*/ 26253 h 4056164"/>
                  <a:gd name="connsiteX2" fmla="*/ 565735 w 565735"/>
                  <a:gd name="connsiteY2" fmla="*/ 807702 h 4056164"/>
                  <a:gd name="connsiteX3" fmla="*/ 565734 w 565735"/>
                  <a:gd name="connsiteY3" fmla="*/ 4056164 h 4056164"/>
                  <a:gd name="connsiteX4" fmla="*/ 473455 w 565735"/>
                  <a:gd name="connsiteY4" fmla="*/ 4056164 h 4056164"/>
                  <a:gd name="connsiteX5" fmla="*/ 473456 w 565735"/>
                  <a:gd name="connsiteY5" fmla="*/ 807702 h 4056164"/>
                  <a:gd name="connsiteX6" fmla="*/ 8357 w 565735"/>
                  <a:gd name="connsiteY6" fmla="*/ 26253 h 4056164"/>
                  <a:gd name="connsiteX7" fmla="*/ 0 w 565735"/>
                  <a:gd name="connsiteY7" fmla="*/ 22227 h 4056164"/>
                  <a:gd name="connsiteX8" fmla="*/ 46139 w 565735"/>
                  <a:gd name="connsiteY8" fmla="*/ 0 h 405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735" h="4056164">
                    <a:moveTo>
                      <a:pt x="46139" y="0"/>
                    </a:moveTo>
                    <a:lnTo>
                      <a:pt x="100636" y="26253"/>
                    </a:lnTo>
                    <a:cubicBezTo>
                      <a:pt x="377670" y="176747"/>
                      <a:pt x="565735" y="470262"/>
                      <a:pt x="565735" y="807702"/>
                    </a:cubicBezTo>
                    <a:cubicBezTo>
                      <a:pt x="565735" y="1890523"/>
                      <a:pt x="565734" y="2973343"/>
                      <a:pt x="565734" y="4056164"/>
                    </a:cubicBezTo>
                    <a:lnTo>
                      <a:pt x="473455" y="4056164"/>
                    </a:lnTo>
                    <a:cubicBezTo>
                      <a:pt x="473455" y="2973343"/>
                      <a:pt x="473456" y="1890523"/>
                      <a:pt x="473456" y="807702"/>
                    </a:cubicBezTo>
                    <a:cubicBezTo>
                      <a:pt x="473456" y="470262"/>
                      <a:pt x="285391" y="176747"/>
                      <a:pt x="8357" y="26253"/>
                    </a:cubicBezTo>
                    <a:lnTo>
                      <a:pt x="0" y="22227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A8D76C54-6464-485A-BE46-EFF9B4EDCFA1}"/>
                  </a:ext>
                </a:extLst>
              </p:cNvPr>
              <p:cNvSpPr/>
              <p:nvPr/>
            </p:nvSpPr>
            <p:spPr>
              <a:xfrm>
                <a:off x="2309470" y="944605"/>
                <a:ext cx="473456" cy="4006958"/>
              </a:xfrm>
              <a:custGeom>
                <a:avLst/>
                <a:gdLst>
                  <a:gd name="connsiteX0" fmla="*/ 46139 w 473456"/>
                  <a:gd name="connsiteY0" fmla="*/ 0 h 4006958"/>
                  <a:gd name="connsiteX1" fmla="*/ 81631 w 473456"/>
                  <a:gd name="connsiteY1" fmla="*/ 21562 h 4006958"/>
                  <a:gd name="connsiteX2" fmla="*/ 473456 w 473456"/>
                  <a:gd name="connsiteY2" fmla="*/ 758496 h 4006958"/>
                  <a:gd name="connsiteX3" fmla="*/ 473455 w 473456"/>
                  <a:gd name="connsiteY3" fmla="*/ 4006958 h 4006958"/>
                  <a:gd name="connsiteX4" fmla="*/ 381176 w 473456"/>
                  <a:gd name="connsiteY4" fmla="*/ 4006958 h 4006958"/>
                  <a:gd name="connsiteX5" fmla="*/ 381177 w 473456"/>
                  <a:gd name="connsiteY5" fmla="*/ 758496 h 4006958"/>
                  <a:gd name="connsiteX6" fmla="*/ 120879 w 473456"/>
                  <a:gd name="connsiteY6" fmla="*/ 130082 h 4006958"/>
                  <a:gd name="connsiteX7" fmla="*/ 0 w 473456"/>
                  <a:gd name="connsiteY7" fmla="*/ 30347 h 4006958"/>
                  <a:gd name="connsiteX8" fmla="*/ 10647 w 473456"/>
                  <a:gd name="connsiteY8" fmla="*/ 21562 h 4006958"/>
                  <a:gd name="connsiteX9" fmla="*/ 46139 w 473456"/>
                  <a:gd name="connsiteY9" fmla="*/ 0 h 400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3456" h="4006958">
                    <a:moveTo>
                      <a:pt x="46139" y="0"/>
                    </a:moveTo>
                    <a:lnTo>
                      <a:pt x="81631" y="21562"/>
                    </a:lnTo>
                    <a:cubicBezTo>
                      <a:pt x="318030" y="181270"/>
                      <a:pt x="473456" y="451732"/>
                      <a:pt x="473456" y="758496"/>
                    </a:cubicBezTo>
                    <a:cubicBezTo>
                      <a:pt x="473456" y="1841317"/>
                      <a:pt x="473455" y="2924137"/>
                      <a:pt x="473455" y="4006958"/>
                    </a:cubicBezTo>
                    <a:lnTo>
                      <a:pt x="381176" y="4006958"/>
                    </a:lnTo>
                    <a:cubicBezTo>
                      <a:pt x="381176" y="2924137"/>
                      <a:pt x="381177" y="1841317"/>
                      <a:pt x="381177" y="758496"/>
                    </a:cubicBezTo>
                    <a:cubicBezTo>
                      <a:pt x="381177" y="513085"/>
                      <a:pt x="281705" y="290907"/>
                      <a:pt x="120879" y="130082"/>
                    </a:cubicBezTo>
                    <a:lnTo>
                      <a:pt x="0" y="30347"/>
                    </a:lnTo>
                    <a:lnTo>
                      <a:pt x="10647" y="21562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C8C538BB-555F-454B-A16A-BAC19DAFBAFB}"/>
                </a:ext>
              </a:extLst>
            </p:cNvPr>
            <p:cNvGrpSpPr/>
            <p:nvPr/>
          </p:nvGrpSpPr>
          <p:grpSpPr>
            <a:xfrm>
              <a:off x="-779704" y="1476375"/>
              <a:ext cx="386415" cy="841496"/>
              <a:chOff x="4392453" y="1476375"/>
              <a:chExt cx="386415" cy="841496"/>
            </a:xfrm>
            <a:solidFill>
              <a:srgbClr val="00B0F0"/>
            </a:solidFill>
          </p:grpSpPr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AE9D2459-A3BB-448F-BF04-CC6301D396D1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D24F2241-3241-453E-9343-F9CEF5D1BE22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575C78CF-697F-4752-9877-187F934D3F3C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9C2E9E9B-620E-447C-AF2C-717C55657F52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E7931B3B-CE6D-45E8-A5BF-ACEE0411727D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D605DCF3-CA36-4CC4-849D-ADB2084DBBD8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四角形: 上の 2 つの角を丸める 654">
                <a:extLst>
                  <a:ext uri="{FF2B5EF4-FFF2-40B4-BE49-F238E27FC236}">
                    <a16:creationId xmlns:a16="http://schemas.microsoft.com/office/drawing/2014/main" id="{70CC5489-1EB4-4ACD-9B9A-5E46F946B6C0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四角形: 上の 2 つの角を丸める 655">
                <a:extLst>
                  <a:ext uri="{FF2B5EF4-FFF2-40B4-BE49-F238E27FC236}">
                    <a16:creationId xmlns:a16="http://schemas.microsoft.com/office/drawing/2014/main" id="{07F6AB0D-D57F-40F2-B2CC-82638E5CDE66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009660AA-F735-4674-AA83-80DEBFA0DCE3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F91E022B-2367-4CC8-ABFF-A918C9EEB409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F3B9BA31-8AFA-47D4-8BB0-D5BDBF6863FA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5A44FACF-6618-4E13-A354-38F7C242B056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5D2722B3-A173-461E-949A-D939C1F5C4EC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10DB6D90-28DF-4DA2-A646-4336A3926776}"/>
                </a:ext>
              </a:extLst>
            </p:cNvPr>
            <p:cNvSpPr/>
            <p:nvPr/>
          </p:nvSpPr>
          <p:spPr>
            <a:xfrm rot="5400000">
              <a:off x="-1421105" y="1441069"/>
              <a:ext cx="484653" cy="378145"/>
            </a:xfrm>
            <a:custGeom>
              <a:avLst/>
              <a:gdLst>
                <a:gd name="connsiteX0" fmla="*/ 477227 w 968779"/>
                <a:gd name="connsiteY0" fmla="*/ 0 h 525254"/>
                <a:gd name="connsiteX1" fmla="*/ 502102 w 968779"/>
                <a:gd name="connsiteY1" fmla="*/ 24809 h 525254"/>
                <a:gd name="connsiteX2" fmla="*/ 899478 w 968779"/>
                <a:gd name="connsiteY2" fmla="*/ 245769 h 525254"/>
                <a:gd name="connsiteX3" fmla="*/ 968779 w 968779"/>
                <a:gd name="connsiteY3" fmla="*/ 262627 h 525254"/>
                <a:gd name="connsiteX4" fmla="*/ 899478 w 968779"/>
                <a:gd name="connsiteY4" fmla="*/ 279485 h 525254"/>
                <a:gd name="connsiteX5" fmla="*/ 502102 w 968779"/>
                <a:gd name="connsiteY5" fmla="*/ 500445 h 525254"/>
                <a:gd name="connsiteX6" fmla="*/ 477227 w 968779"/>
                <a:gd name="connsiteY6" fmla="*/ 525254 h 525254"/>
                <a:gd name="connsiteX7" fmla="*/ 418664 w 968779"/>
                <a:gd name="connsiteY7" fmla="*/ 469632 h 525254"/>
                <a:gd name="connsiteX8" fmla="*/ 58776 w 968779"/>
                <a:gd name="connsiteY8" fmla="*/ 279485 h 525254"/>
                <a:gd name="connsiteX9" fmla="*/ 0 w 968779"/>
                <a:gd name="connsiteY9" fmla="*/ 262627 h 525254"/>
                <a:gd name="connsiteX10" fmla="*/ 58776 w 968779"/>
                <a:gd name="connsiteY10" fmla="*/ 245769 h 525254"/>
                <a:gd name="connsiteX11" fmla="*/ 418664 w 968779"/>
                <a:gd name="connsiteY11" fmla="*/ 55623 h 525254"/>
                <a:gd name="connsiteX12" fmla="*/ 477227 w 968779"/>
                <a:gd name="connsiteY12" fmla="*/ 0 h 52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8779" h="525254">
                  <a:moveTo>
                    <a:pt x="477227" y="0"/>
                  </a:moveTo>
                  <a:lnTo>
                    <a:pt x="502102" y="24809"/>
                  </a:lnTo>
                  <a:cubicBezTo>
                    <a:pt x="611750" y="119348"/>
                    <a:pt x="747090" y="195259"/>
                    <a:pt x="899478" y="245769"/>
                  </a:cubicBezTo>
                  <a:lnTo>
                    <a:pt x="968779" y="262627"/>
                  </a:lnTo>
                  <a:lnTo>
                    <a:pt x="899478" y="279485"/>
                  </a:lnTo>
                  <a:cubicBezTo>
                    <a:pt x="747090" y="329995"/>
                    <a:pt x="611750" y="405906"/>
                    <a:pt x="502102" y="500445"/>
                  </a:cubicBezTo>
                  <a:lnTo>
                    <a:pt x="477227" y="525254"/>
                  </a:lnTo>
                  <a:lnTo>
                    <a:pt x="418664" y="469632"/>
                  </a:lnTo>
                  <a:cubicBezTo>
                    <a:pt x="316218" y="389351"/>
                    <a:pt x="194232" y="324383"/>
                    <a:pt x="58776" y="279485"/>
                  </a:cubicBezTo>
                  <a:lnTo>
                    <a:pt x="0" y="262627"/>
                  </a:lnTo>
                  <a:lnTo>
                    <a:pt x="58776" y="245769"/>
                  </a:lnTo>
                  <a:cubicBezTo>
                    <a:pt x="194232" y="200871"/>
                    <a:pt x="316219" y="135904"/>
                    <a:pt x="418664" y="55623"/>
                  </a:cubicBezTo>
                  <a:lnTo>
                    <a:pt x="477227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6F8281A2-31AB-4410-8E8F-F5517676EC62}"/>
                </a:ext>
              </a:extLst>
            </p:cNvPr>
            <p:cNvSpPr/>
            <p:nvPr/>
          </p:nvSpPr>
          <p:spPr>
            <a:xfrm rot="5400000">
              <a:off x="-1374913" y="1527347"/>
              <a:ext cx="235166" cy="212480"/>
            </a:xfrm>
            <a:custGeom>
              <a:avLst/>
              <a:gdLst>
                <a:gd name="connsiteX0" fmla="*/ 0 w 235166"/>
                <a:gd name="connsiteY0" fmla="*/ 96830 h 212480"/>
                <a:gd name="connsiteX1" fmla="*/ 4298 w 235166"/>
                <a:gd name="connsiteY1" fmla="*/ 75541 h 212480"/>
                <a:gd name="connsiteX2" fmla="*/ 118262 w 235166"/>
                <a:gd name="connsiteY2" fmla="*/ 0 h 212480"/>
                <a:gd name="connsiteX3" fmla="*/ 232226 w 235166"/>
                <a:gd name="connsiteY3" fmla="*/ 75541 h 212480"/>
                <a:gd name="connsiteX4" fmla="*/ 235166 w 235166"/>
                <a:gd name="connsiteY4" fmla="*/ 90103 h 212480"/>
                <a:gd name="connsiteX5" fmla="*/ 214379 w 235166"/>
                <a:gd name="connsiteY5" fmla="*/ 103195 h 212480"/>
                <a:gd name="connsiteX6" fmla="*/ 122999 w 235166"/>
                <a:gd name="connsiteY6" fmla="*/ 194619 h 212480"/>
                <a:gd name="connsiteX7" fmla="*/ 110554 w 235166"/>
                <a:gd name="connsiteY7" fmla="*/ 212480 h 212480"/>
                <a:gd name="connsiteX8" fmla="*/ 81257 w 235166"/>
                <a:gd name="connsiteY8" fmla="*/ 172436 h 21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166" h="212480">
                  <a:moveTo>
                    <a:pt x="0" y="96830"/>
                  </a:moveTo>
                  <a:lnTo>
                    <a:pt x="4298" y="75541"/>
                  </a:lnTo>
                  <a:cubicBezTo>
                    <a:pt x="23074" y="31148"/>
                    <a:pt x="67030" y="0"/>
                    <a:pt x="118262" y="0"/>
                  </a:cubicBezTo>
                  <a:cubicBezTo>
                    <a:pt x="169494" y="0"/>
                    <a:pt x="213450" y="31148"/>
                    <a:pt x="232226" y="75541"/>
                  </a:cubicBezTo>
                  <a:lnTo>
                    <a:pt x="235166" y="90103"/>
                  </a:lnTo>
                  <a:lnTo>
                    <a:pt x="214379" y="103195"/>
                  </a:lnTo>
                  <a:cubicBezTo>
                    <a:pt x="181066" y="129911"/>
                    <a:pt x="150426" y="160589"/>
                    <a:pt x="122999" y="194619"/>
                  </a:cubicBezTo>
                  <a:lnTo>
                    <a:pt x="110554" y="212480"/>
                  </a:lnTo>
                  <a:lnTo>
                    <a:pt x="81257" y="172436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4" name="グループ化 723">
            <a:extLst>
              <a:ext uri="{FF2B5EF4-FFF2-40B4-BE49-F238E27FC236}">
                <a16:creationId xmlns:a16="http://schemas.microsoft.com/office/drawing/2014/main" id="{77C7C1FE-E8D0-4A5E-8BBB-6F14AC94900E}"/>
              </a:ext>
            </a:extLst>
          </p:cNvPr>
          <p:cNvGrpSpPr/>
          <p:nvPr/>
        </p:nvGrpSpPr>
        <p:grpSpPr>
          <a:xfrm>
            <a:off x="7199699" y="3803818"/>
            <a:ext cx="1433631" cy="2604274"/>
            <a:chOff x="3110873" y="-3643692"/>
            <a:chExt cx="2624139" cy="4766902"/>
          </a:xfrm>
        </p:grpSpPr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FD1407EF-10DA-4911-9E3E-CF97A55BC934}"/>
                </a:ext>
              </a:extLst>
            </p:cNvPr>
            <p:cNvGrpSpPr/>
            <p:nvPr/>
          </p:nvGrpSpPr>
          <p:grpSpPr>
            <a:xfrm>
              <a:off x="3110873" y="-3643692"/>
              <a:ext cx="1779116" cy="4137174"/>
              <a:chOff x="-7195657" y="814389"/>
              <a:chExt cx="1779116" cy="4137174"/>
            </a:xfrm>
            <a:solidFill>
              <a:srgbClr val="FFC000"/>
            </a:solidFill>
          </p:grpSpPr>
          <p:sp>
            <p:nvSpPr>
              <p:cNvPr id="801" name="四角形: 上の 2 つの角を丸める 800">
                <a:extLst>
                  <a:ext uri="{FF2B5EF4-FFF2-40B4-BE49-F238E27FC236}">
                    <a16:creationId xmlns:a16="http://schemas.microsoft.com/office/drawing/2014/main" id="{40463E05-67E2-4CA9-8A59-B67F9E439937}"/>
                  </a:ext>
                </a:extLst>
              </p:cNvPr>
              <p:cNvSpPr/>
              <p:nvPr/>
            </p:nvSpPr>
            <p:spPr>
              <a:xfrm>
                <a:off x="-7195657" y="814389"/>
                <a:ext cx="1777423" cy="409262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5F454D4B-B9A8-460A-94CD-924746CC5CC0}"/>
                  </a:ext>
                </a:extLst>
              </p:cNvPr>
              <p:cNvSpPr/>
              <p:nvPr/>
            </p:nvSpPr>
            <p:spPr>
              <a:xfrm>
                <a:off x="-7193965" y="814389"/>
                <a:ext cx="934851" cy="4137174"/>
              </a:xfrm>
              <a:custGeom>
                <a:avLst/>
                <a:gdLst>
                  <a:gd name="connsiteX0" fmla="*/ 888712 w 934851"/>
                  <a:gd name="connsiteY0" fmla="*/ 0 h 4137174"/>
                  <a:gd name="connsiteX1" fmla="*/ 934851 w 934851"/>
                  <a:gd name="connsiteY1" fmla="*/ 2330 h 4137174"/>
                  <a:gd name="connsiteX2" fmla="*/ 890125 w 934851"/>
                  <a:gd name="connsiteY2" fmla="*/ 4588 h 4137174"/>
                  <a:gd name="connsiteX3" fmla="*/ 92279 w 934851"/>
                  <a:gd name="connsiteY3" fmla="*/ 888712 h 4137174"/>
                  <a:gd name="connsiteX4" fmla="*/ 92279 w 934851"/>
                  <a:gd name="connsiteY4" fmla="*/ 4137174 h 4137174"/>
                  <a:gd name="connsiteX5" fmla="*/ 0 w 934851"/>
                  <a:gd name="connsiteY5" fmla="*/ 4137174 h 4137174"/>
                  <a:gd name="connsiteX6" fmla="*/ 0 w 934851"/>
                  <a:gd name="connsiteY6" fmla="*/ 888712 h 4137174"/>
                  <a:gd name="connsiteX7" fmla="*/ 888712 w 934851"/>
                  <a:gd name="connsiteY7" fmla="*/ 0 h 413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4851" h="4137174">
                    <a:moveTo>
                      <a:pt x="888712" y="0"/>
                    </a:moveTo>
                    <a:lnTo>
                      <a:pt x="934851" y="2330"/>
                    </a:lnTo>
                    <a:lnTo>
                      <a:pt x="890125" y="4588"/>
                    </a:lnTo>
                    <a:cubicBezTo>
                      <a:pt x="441987" y="50099"/>
                      <a:pt x="92279" y="428566"/>
                      <a:pt x="92279" y="888712"/>
                    </a:cubicBezTo>
                    <a:lnTo>
                      <a:pt x="92279" y="4137174"/>
                    </a:lnTo>
                    <a:lnTo>
                      <a:pt x="0" y="4137174"/>
                    </a:lnTo>
                    <a:lnTo>
                      <a:pt x="0" y="888712"/>
                    </a:lnTo>
                    <a:cubicBezTo>
                      <a:pt x="0" y="397890"/>
                      <a:pt x="397890" y="0"/>
                      <a:pt x="888712" y="0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B58D7EDE-4EAB-4412-96D0-2D709B4C16E3}"/>
                  </a:ext>
                </a:extLst>
              </p:cNvPr>
              <p:cNvSpPr/>
              <p:nvPr/>
            </p:nvSpPr>
            <p:spPr>
              <a:xfrm>
                <a:off x="-7009407" y="819193"/>
                <a:ext cx="842572" cy="4132370"/>
              </a:xfrm>
              <a:custGeom>
                <a:avLst/>
                <a:gdLst>
                  <a:gd name="connsiteX0" fmla="*/ 796433 w 842572"/>
                  <a:gd name="connsiteY0" fmla="*/ 0 h 4132370"/>
                  <a:gd name="connsiteX1" fmla="*/ 842572 w 842572"/>
                  <a:gd name="connsiteY1" fmla="*/ 7041 h 4132370"/>
                  <a:gd name="connsiteX2" fmla="*/ 801885 w 842572"/>
                  <a:gd name="connsiteY2" fmla="*/ 13251 h 4132370"/>
                  <a:gd name="connsiteX3" fmla="*/ 92279 w 842572"/>
                  <a:gd name="connsiteY3" fmla="*/ 883908 h 4132370"/>
                  <a:gd name="connsiteX4" fmla="*/ 92279 w 842572"/>
                  <a:gd name="connsiteY4" fmla="*/ 4132370 h 4132370"/>
                  <a:gd name="connsiteX5" fmla="*/ 0 w 842572"/>
                  <a:gd name="connsiteY5" fmla="*/ 4132370 h 4132370"/>
                  <a:gd name="connsiteX6" fmla="*/ 0 w 842572"/>
                  <a:gd name="connsiteY6" fmla="*/ 883908 h 4132370"/>
                  <a:gd name="connsiteX7" fmla="*/ 709606 w 842572"/>
                  <a:gd name="connsiteY7" fmla="*/ 13251 h 4132370"/>
                  <a:gd name="connsiteX8" fmla="*/ 796433 w 842572"/>
                  <a:gd name="connsiteY8" fmla="*/ 0 h 413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2572" h="4132370">
                    <a:moveTo>
                      <a:pt x="796433" y="0"/>
                    </a:moveTo>
                    <a:lnTo>
                      <a:pt x="842572" y="7041"/>
                    </a:lnTo>
                    <a:lnTo>
                      <a:pt x="801885" y="13251"/>
                    </a:lnTo>
                    <a:cubicBezTo>
                      <a:pt x="396913" y="96121"/>
                      <a:pt x="92279" y="454439"/>
                      <a:pt x="92279" y="883908"/>
                    </a:cubicBezTo>
                    <a:lnTo>
                      <a:pt x="92279" y="4132370"/>
                    </a:lnTo>
                    <a:lnTo>
                      <a:pt x="0" y="4132370"/>
                    </a:lnTo>
                    <a:lnTo>
                      <a:pt x="0" y="883908"/>
                    </a:lnTo>
                    <a:cubicBezTo>
                      <a:pt x="0" y="454439"/>
                      <a:pt x="304634" y="96121"/>
                      <a:pt x="709606" y="13251"/>
                    </a:cubicBezTo>
                    <a:lnTo>
                      <a:pt x="796433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6DDACBD7-5A45-4E65-B23E-D91BF107C43F}"/>
                  </a:ext>
                </a:extLst>
              </p:cNvPr>
              <p:cNvSpPr/>
              <p:nvPr/>
            </p:nvSpPr>
            <p:spPr>
              <a:xfrm>
                <a:off x="-6824849" y="833846"/>
                <a:ext cx="750293" cy="4117717"/>
              </a:xfrm>
              <a:custGeom>
                <a:avLst/>
                <a:gdLst>
                  <a:gd name="connsiteX0" fmla="*/ 704154 w 750293"/>
                  <a:gd name="connsiteY0" fmla="*/ 0 h 4117717"/>
                  <a:gd name="connsiteX1" fmla="*/ 750293 w 750293"/>
                  <a:gd name="connsiteY1" fmla="*/ 11864 h 4117717"/>
                  <a:gd name="connsiteX2" fmla="*/ 716715 w 750293"/>
                  <a:gd name="connsiteY2" fmla="*/ 20498 h 4117717"/>
                  <a:gd name="connsiteX3" fmla="*/ 92279 w 750293"/>
                  <a:gd name="connsiteY3" fmla="*/ 869255 h 4117717"/>
                  <a:gd name="connsiteX4" fmla="*/ 92279 w 750293"/>
                  <a:gd name="connsiteY4" fmla="*/ 4117717 h 4117717"/>
                  <a:gd name="connsiteX5" fmla="*/ 0 w 750293"/>
                  <a:gd name="connsiteY5" fmla="*/ 4117717 h 4117717"/>
                  <a:gd name="connsiteX6" fmla="*/ 0 w 750293"/>
                  <a:gd name="connsiteY6" fmla="*/ 869255 h 4117717"/>
                  <a:gd name="connsiteX7" fmla="*/ 624436 w 750293"/>
                  <a:gd name="connsiteY7" fmla="*/ 20498 h 4117717"/>
                  <a:gd name="connsiteX8" fmla="*/ 704154 w 750293"/>
                  <a:gd name="connsiteY8" fmla="*/ 0 h 411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0293" h="4117717">
                    <a:moveTo>
                      <a:pt x="704154" y="0"/>
                    </a:moveTo>
                    <a:lnTo>
                      <a:pt x="750293" y="11864"/>
                    </a:lnTo>
                    <a:lnTo>
                      <a:pt x="716715" y="20498"/>
                    </a:lnTo>
                    <a:cubicBezTo>
                      <a:pt x="354948" y="133019"/>
                      <a:pt x="92279" y="470462"/>
                      <a:pt x="92279" y="869255"/>
                    </a:cubicBezTo>
                    <a:lnTo>
                      <a:pt x="92279" y="4117717"/>
                    </a:lnTo>
                    <a:lnTo>
                      <a:pt x="0" y="4117717"/>
                    </a:lnTo>
                    <a:lnTo>
                      <a:pt x="0" y="869255"/>
                    </a:lnTo>
                    <a:cubicBezTo>
                      <a:pt x="0" y="470462"/>
                      <a:pt x="262669" y="133019"/>
                      <a:pt x="624436" y="20498"/>
                    </a:cubicBezTo>
                    <a:lnTo>
                      <a:pt x="704154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1E835833-5491-4E3F-A7B9-E3D2A146A0B8}"/>
                  </a:ext>
                </a:extLst>
              </p:cNvPr>
              <p:cNvSpPr/>
              <p:nvPr/>
            </p:nvSpPr>
            <p:spPr>
              <a:xfrm>
                <a:off x="-6640291" y="858941"/>
                <a:ext cx="658014" cy="4092622"/>
              </a:xfrm>
              <a:custGeom>
                <a:avLst/>
                <a:gdLst>
                  <a:gd name="connsiteX0" fmla="*/ 611875 w 658014"/>
                  <a:gd name="connsiteY0" fmla="*/ 0 h 4092622"/>
                  <a:gd name="connsiteX1" fmla="*/ 658014 w 658014"/>
                  <a:gd name="connsiteY1" fmla="*/ 16887 h 4092622"/>
                  <a:gd name="connsiteX2" fmla="*/ 635064 w 658014"/>
                  <a:gd name="connsiteY2" fmla="*/ 25287 h 4092622"/>
                  <a:gd name="connsiteX3" fmla="*/ 92279 w 658014"/>
                  <a:gd name="connsiteY3" fmla="*/ 844160 h 4092622"/>
                  <a:gd name="connsiteX4" fmla="*/ 92279 w 658014"/>
                  <a:gd name="connsiteY4" fmla="*/ 4092622 h 4092622"/>
                  <a:gd name="connsiteX5" fmla="*/ 0 w 658014"/>
                  <a:gd name="connsiteY5" fmla="*/ 4092622 h 4092622"/>
                  <a:gd name="connsiteX6" fmla="*/ 0 w 658014"/>
                  <a:gd name="connsiteY6" fmla="*/ 844160 h 4092622"/>
                  <a:gd name="connsiteX7" fmla="*/ 542785 w 658014"/>
                  <a:gd name="connsiteY7" fmla="*/ 25287 h 4092622"/>
                  <a:gd name="connsiteX8" fmla="*/ 611875 w 658014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8014" h="4092622">
                    <a:moveTo>
                      <a:pt x="611875" y="0"/>
                    </a:moveTo>
                    <a:lnTo>
                      <a:pt x="658014" y="16887"/>
                    </a:lnTo>
                    <a:lnTo>
                      <a:pt x="635064" y="25287"/>
                    </a:lnTo>
                    <a:cubicBezTo>
                      <a:pt x="316092" y="160201"/>
                      <a:pt x="92279" y="476044"/>
                      <a:pt x="92279" y="844160"/>
                    </a:cubicBezTo>
                    <a:lnTo>
                      <a:pt x="92279" y="4092622"/>
                    </a:lnTo>
                    <a:lnTo>
                      <a:pt x="0" y="4092622"/>
                    </a:lnTo>
                    <a:lnTo>
                      <a:pt x="0" y="844160"/>
                    </a:lnTo>
                    <a:cubicBezTo>
                      <a:pt x="0" y="476044"/>
                      <a:pt x="223813" y="160201"/>
                      <a:pt x="542785" y="25287"/>
                    </a:cubicBezTo>
                    <a:lnTo>
                      <a:pt x="611875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6F9AA4A7-ABA7-411A-AA72-4BC8FD020A79}"/>
                  </a:ext>
                </a:extLst>
              </p:cNvPr>
              <p:cNvSpPr/>
              <p:nvPr/>
            </p:nvSpPr>
            <p:spPr>
              <a:xfrm>
                <a:off x="-6455733" y="895399"/>
                <a:ext cx="565735" cy="4056164"/>
              </a:xfrm>
              <a:custGeom>
                <a:avLst/>
                <a:gdLst>
                  <a:gd name="connsiteX0" fmla="*/ 519596 w 565735"/>
                  <a:gd name="connsiteY0" fmla="*/ 0 h 4056164"/>
                  <a:gd name="connsiteX1" fmla="*/ 565735 w 565735"/>
                  <a:gd name="connsiteY1" fmla="*/ 22227 h 4056164"/>
                  <a:gd name="connsiteX2" fmla="*/ 557378 w 565735"/>
                  <a:gd name="connsiteY2" fmla="*/ 26253 h 4056164"/>
                  <a:gd name="connsiteX3" fmla="*/ 92279 w 565735"/>
                  <a:gd name="connsiteY3" fmla="*/ 807702 h 4056164"/>
                  <a:gd name="connsiteX4" fmla="*/ 92279 w 565735"/>
                  <a:gd name="connsiteY4" fmla="*/ 4056164 h 4056164"/>
                  <a:gd name="connsiteX5" fmla="*/ 0 w 565735"/>
                  <a:gd name="connsiteY5" fmla="*/ 4056164 h 4056164"/>
                  <a:gd name="connsiteX6" fmla="*/ 0 w 565735"/>
                  <a:gd name="connsiteY6" fmla="*/ 807702 h 4056164"/>
                  <a:gd name="connsiteX7" fmla="*/ 465099 w 565735"/>
                  <a:gd name="connsiteY7" fmla="*/ 26253 h 4056164"/>
                  <a:gd name="connsiteX8" fmla="*/ 519596 w 565735"/>
                  <a:gd name="connsiteY8" fmla="*/ 0 h 405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735" h="4056164">
                    <a:moveTo>
                      <a:pt x="519596" y="0"/>
                    </a:moveTo>
                    <a:lnTo>
                      <a:pt x="565735" y="22227"/>
                    </a:lnTo>
                    <a:lnTo>
                      <a:pt x="557378" y="26253"/>
                    </a:lnTo>
                    <a:cubicBezTo>
                      <a:pt x="280344" y="176747"/>
                      <a:pt x="92279" y="470262"/>
                      <a:pt x="92279" y="807702"/>
                    </a:cubicBezTo>
                    <a:lnTo>
                      <a:pt x="92279" y="4056164"/>
                    </a:lnTo>
                    <a:lnTo>
                      <a:pt x="0" y="4056164"/>
                    </a:lnTo>
                    <a:lnTo>
                      <a:pt x="0" y="807702"/>
                    </a:lnTo>
                    <a:cubicBezTo>
                      <a:pt x="0" y="470262"/>
                      <a:pt x="188065" y="176747"/>
                      <a:pt x="465099" y="26253"/>
                    </a:cubicBezTo>
                    <a:lnTo>
                      <a:pt x="519596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314A0C2C-65C1-4F70-94F2-7EDA1D10A3FB}"/>
                  </a:ext>
                </a:extLst>
              </p:cNvPr>
              <p:cNvSpPr/>
              <p:nvPr/>
            </p:nvSpPr>
            <p:spPr>
              <a:xfrm>
                <a:off x="-6271175" y="944605"/>
                <a:ext cx="473456" cy="4006958"/>
              </a:xfrm>
              <a:custGeom>
                <a:avLst/>
                <a:gdLst>
                  <a:gd name="connsiteX0" fmla="*/ 427317 w 473456"/>
                  <a:gd name="connsiteY0" fmla="*/ 0 h 4006958"/>
                  <a:gd name="connsiteX1" fmla="*/ 462809 w 473456"/>
                  <a:gd name="connsiteY1" fmla="*/ 21562 h 4006958"/>
                  <a:gd name="connsiteX2" fmla="*/ 473456 w 473456"/>
                  <a:gd name="connsiteY2" fmla="*/ 30347 h 4006958"/>
                  <a:gd name="connsiteX3" fmla="*/ 352577 w 473456"/>
                  <a:gd name="connsiteY3" fmla="*/ 130082 h 4006958"/>
                  <a:gd name="connsiteX4" fmla="*/ 92279 w 473456"/>
                  <a:gd name="connsiteY4" fmla="*/ 758496 h 4006958"/>
                  <a:gd name="connsiteX5" fmla="*/ 92279 w 473456"/>
                  <a:gd name="connsiteY5" fmla="*/ 4006958 h 4006958"/>
                  <a:gd name="connsiteX6" fmla="*/ 0 w 473456"/>
                  <a:gd name="connsiteY6" fmla="*/ 4006958 h 4006958"/>
                  <a:gd name="connsiteX7" fmla="*/ 0 w 473456"/>
                  <a:gd name="connsiteY7" fmla="*/ 758496 h 4006958"/>
                  <a:gd name="connsiteX8" fmla="*/ 391825 w 473456"/>
                  <a:gd name="connsiteY8" fmla="*/ 21562 h 4006958"/>
                  <a:gd name="connsiteX9" fmla="*/ 427317 w 473456"/>
                  <a:gd name="connsiteY9" fmla="*/ 0 h 400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3456" h="4006958">
                    <a:moveTo>
                      <a:pt x="427317" y="0"/>
                    </a:moveTo>
                    <a:lnTo>
                      <a:pt x="462809" y="21562"/>
                    </a:lnTo>
                    <a:lnTo>
                      <a:pt x="473456" y="30347"/>
                    </a:lnTo>
                    <a:lnTo>
                      <a:pt x="352577" y="130082"/>
                    </a:lnTo>
                    <a:cubicBezTo>
                      <a:pt x="191751" y="290907"/>
                      <a:pt x="92279" y="513085"/>
                      <a:pt x="92279" y="758496"/>
                    </a:cubicBezTo>
                    <a:lnTo>
                      <a:pt x="92279" y="4006958"/>
                    </a:lnTo>
                    <a:lnTo>
                      <a:pt x="0" y="4006958"/>
                    </a:lnTo>
                    <a:lnTo>
                      <a:pt x="0" y="758496"/>
                    </a:lnTo>
                    <a:cubicBezTo>
                      <a:pt x="0" y="451732"/>
                      <a:pt x="155426" y="181270"/>
                      <a:pt x="391825" y="21562"/>
                    </a:cubicBezTo>
                    <a:lnTo>
                      <a:pt x="427317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A06C0702-2535-46DE-B00C-FE9EE2903071}"/>
                  </a:ext>
                </a:extLst>
              </p:cNvPr>
              <p:cNvSpPr/>
              <p:nvPr/>
            </p:nvSpPr>
            <p:spPr>
              <a:xfrm>
                <a:off x="-6086617" y="1013021"/>
                <a:ext cx="381177" cy="3938542"/>
              </a:xfrm>
              <a:custGeom>
                <a:avLst/>
                <a:gdLst>
                  <a:gd name="connsiteX0" fmla="*/ 335038 w 381177"/>
                  <a:gd name="connsiteY0" fmla="*/ 0 h 3938542"/>
                  <a:gd name="connsiteX1" fmla="*/ 381177 w 381177"/>
                  <a:gd name="connsiteY1" fmla="*/ 38068 h 3938542"/>
                  <a:gd name="connsiteX2" fmla="*/ 352577 w 381177"/>
                  <a:gd name="connsiteY2" fmla="*/ 61666 h 3938542"/>
                  <a:gd name="connsiteX3" fmla="*/ 92279 w 381177"/>
                  <a:gd name="connsiteY3" fmla="*/ 690080 h 3938542"/>
                  <a:gd name="connsiteX4" fmla="*/ 92279 w 381177"/>
                  <a:gd name="connsiteY4" fmla="*/ 3938542 h 3938542"/>
                  <a:gd name="connsiteX5" fmla="*/ 0 w 381177"/>
                  <a:gd name="connsiteY5" fmla="*/ 3938542 h 3938542"/>
                  <a:gd name="connsiteX6" fmla="*/ 0 w 381177"/>
                  <a:gd name="connsiteY6" fmla="*/ 690080 h 3938542"/>
                  <a:gd name="connsiteX7" fmla="*/ 260298 w 381177"/>
                  <a:gd name="connsiteY7" fmla="*/ 61666 h 3938542"/>
                  <a:gd name="connsiteX8" fmla="*/ 335038 w 381177"/>
                  <a:gd name="connsiteY8" fmla="*/ 0 h 393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177" h="3938542">
                    <a:moveTo>
                      <a:pt x="335038" y="0"/>
                    </a:moveTo>
                    <a:lnTo>
                      <a:pt x="381177" y="38068"/>
                    </a:lnTo>
                    <a:lnTo>
                      <a:pt x="352577" y="61666"/>
                    </a:lnTo>
                    <a:cubicBezTo>
                      <a:pt x="191751" y="222491"/>
                      <a:pt x="92279" y="444669"/>
                      <a:pt x="92279" y="690080"/>
                    </a:cubicBezTo>
                    <a:lnTo>
                      <a:pt x="92279" y="3938542"/>
                    </a:lnTo>
                    <a:lnTo>
                      <a:pt x="0" y="3938542"/>
                    </a:lnTo>
                    <a:lnTo>
                      <a:pt x="0" y="690080"/>
                    </a:lnTo>
                    <a:cubicBezTo>
                      <a:pt x="0" y="444669"/>
                      <a:pt x="99472" y="222491"/>
                      <a:pt x="260298" y="61666"/>
                    </a:cubicBezTo>
                    <a:lnTo>
                      <a:pt x="335038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273C8659-77CD-454B-9843-C2A6C3FDF46D}"/>
                  </a:ext>
                </a:extLst>
              </p:cNvPr>
              <p:cNvSpPr/>
              <p:nvPr/>
            </p:nvSpPr>
            <p:spPr>
              <a:xfrm>
                <a:off x="-5902059" y="1095944"/>
                <a:ext cx="288898" cy="3855619"/>
              </a:xfrm>
              <a:custGeom>
                <a:avLst/>
                <a:gdLst>
                  <a:gd name="connsiteX0" fmla="*/ 242759 w 288898"/>
                  <a:gd name="connsiteY0" fmla="*/ 0 h 3855619"/>
                  <a:gd name="connsiteX1" fmla="*/ 288898 w 288898"/>
                  <a:gd name="connsiteY1" fmla="*/ 55922 h 3855619"/>
                  <a:gd name="connsiteX2" fmla="*/ 244057 w 288898"/>
                  <a:gd name="connsiteY2" fmla="*/ 110270 h 3855619"/>
                  <a:gd name="connsiteX3" fmla="*/ 92279 w 288898"/>
                  <a:gd name="connsiteY3" fmla="*/ 607157 h 3855619"/>
                  <a:gd name="connsiteX4" fmla="*/ 92279 w 288898"/>
                  <a:gd name="connsiteY4" fmla="*/ 3855619 h 3855619"/>
                  <a:gd name="connsiteX5" fmla="*/ 0 w 288898"/>
                  <a:gd name="connsiteY5" fmla="*/ 3855619 h 3855619"/>
                  <a:gd name="connsiteX6" fmla="*/ 0 w 288898"/>
                  <a:gd name="connsiteY6" fmla="*/ 607157 h 3855619"/>
                  <a:gd name="connsiteX7" fmla="*/ 151778 w 288898"/>
                  <a:gd name="connsiteY7" fmla="*/ 110270 h 3855619"/>
                  <a:gd name="connsiteX8" fmla="*/ 242759 w 288898"/>
                  <a:gd name="connsiteY8" fmla="*/ 0 h 3855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8898" h="3855619">
                    <a:moveTo>
                      <a:pt x="242759" y="0"/>
                    </a:moveTo>
                    <a:lnTo>
                      <a:pt x="288898" y="55922"/>
                    </a:lnTo>
                    <a:lnTo>
                      <a:pt x="244057" y="110270"/>
                    </a:lnTo>
                    <a:cubicBezTo>
                      <a:pt x="148232" y="252109"/>
                      <a:pt x="92279" y="423099"/>
                      <a:pt x="92279" y="607157"/>
                    </a:cubicBezTo>
                    <a:lnTo>
                      <a:pt x="92279" y="3855619"/>
                    </a:lnTo>
                    <a:lnTo>
                      <a:pt x="0" y="3855619"/>
                    </a:lnTo>
                    <a:lnTo>
                      <a:pt x="0" y="607157"/>
                    </a:lnTo>
                    <a:cubicBezTo>
                      <a:pt x="0" y="423099"/>
                      <a:pt x="55953" y="252109"/>
                      <a:pt x="151778" y="110270"/>
                    </a:cubicBezTo>
                    <a:lnTo>
                      <a:pt x="24275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32B246F5-B59C-4FC4-97F8-73B867964250}"/>
                  </a:ext>
                </a:extLst>
              </p:cNvPr>
              <p:cNvSpPr/>
              <p:nvPr/>
            </p:nvSpPr>
            <p:spPr>
              <a:xfrm>
                <a:off x="-5717501" y="1208351"/>
                <a:ext cx="196620" cy="3743212"/>
              </a:xfrm>
              <a:custGeom>
                <a:avLst/>
                <a:gdLst>
                  <a:gd name="connsiteX0" fmla="*/ 150480 w 196620"/>
                  <a:gd name="connsiteY0" fmla="*/ 0 h 3743212"/>
                  <a:gd name="connsiteX1" fmla="*/ 193697 w 196620"/>
                  <a:gd name="connsiteY1" fmla="*/ 71137 h 3743212"/>
                  <a:gd name="connsiteX2" fmla="*/ 196620 w 196620"/>
                  <a:gd name="connsiteY2" fmla="*/ 77204 h 3743212"/>
                  <a:gd name="connsiteX3" fmla="*/ 162118 w 196620"/>
                  <a:gd name="connsiteY3" fmla="*/ 148823 h 3743212"/>
                  <a:gd name="connsiteX4" fmla="*/ 92279 w 196620"/>
                  <a:gd name="connsiteY4" fmla="*/ 494750 h 3743212"/>
                  <a:gd name="connsiteX5" fmla="*/ 92279 w 196620"/>
                  <a:gd name="connsiteY5" fmla="*/ 3743212 h 3743212"/>
                  <a:gd name="connsiteX6" fmla="*/ 0 w 196620"/>
                  <a:gd name="connsiteY6" fmla="*/ 3743212 h 3743212"/>
                  <a:gd name="connsiteX7" fmla="*/ 0 w 196620"/>
                  <a:gd name="connsiteY7" fmla="*/ 494750 h 3743212"/>
                  <a:gd name="connsiteX8" fmla="*/ 107263 w 196620"/>
                  <a:gd name="connsiteY8" fmla="*/ 71137 h 3743212"/>
                  <a:gd name="connsiteX9" fmla="*/ 150480 w 196620"/>
                  <a:gd name="connsiteY9" fmla="*/ 0 h 3743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620" h="3743212">
                    <a:moveTo>
                      <a:pt x="150480" y="0"/>
                    </a:moveTo>
                    <a:lnTo>
                      <a:pt x="193697" y="71137"/>
                    </a:lnTo>
                    <a:lnTo>
                      <a:pt x="196620" y="77204"/>
                    </a:lnTo>
                    <a:lnTo>
                      <a:pt x="162118" y="148823"/>
                    </a:lnTo>
                    <a:cubicBezTo>
                      <a:pt x="117147" y="255147"/>
                      <a:pt x="92279" y="372045"/>
                      <a:pt x="92279" y="494750"/>
                    </a:cubicBezTo>
                    <a:lnTo>
                      <a:pt x="92279" y="3743212"/>
                    </a:lnTo>
                    <a:lnTo>
                      <a:pt x="0" y="3743212"/>
                    </a:lnTo>
                    <a:lnTo>
                      <a:pt x="0" y="494750"/>
                    </a:lnTo>
                    <a:cubicBezTo>
                      <a:pt x="0" y="341368"/>
                      <a:pt x="38856" y="197062"/>
                      <a:pt x="107263" y="71137"/>
                    </a:cubicBezTo>
                    <a:lnTo>
                      <a:pt x="150480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3B1CB1A0-1D09-4D36-BB52-CB5A3C32EC8A}"/>
                  </a:ext>
                </a:extLst>
              </p:cNvPr>
              <p:cNvSpPr/>
              <p:nvPr/>
            </p:nvSpPr>
            <p:spPr>
              <a:xfrm>
                <a:off x="-5532943" y="1388972"/>
                <a:ext cx="116402" cy="3562591"/>
              </a:xfrm>
              <a:custGeom>
                <a:avLst/>
                <a:gdLst>
                  <a:gd name="connsiteX0" fmla="*/ 58201 w 116402"/>
                  <a:gd name="connsiteY0" fmla="*/ 0 h 3562591"/>
                  <a:gd name="connsiteX1" fmla="*/ 76447 w 116402"/>
                  <a:gd name="connsiteY1" fmla="*/ 49853 h 3562591"/>
                  <a:gd name="connsiteX2" fmla="*/ 116402 w 116402"/>
                  <a:gd name="connsiteY2" fmla="*/ 314129 h 3562591"/>
                  <a:gd name="connsiteX3" fmla="*/ 116401 w 116402"/>
                  <a:gd name="connsiteY3" fmla="*/ 3562591 h 3562591"/>
                  <a:gd name="connsiteX4" fmla="*/ 0 w 116402"/>
                  <a:gd name="connsiteY4" fmla="*/ 3562591 h 3562591"/>
                  <a:gd name="connsiteX5" fmla="*/ 0 w 116402"/>
                  <a:gd name="connsiteY5" fmla="*/ 314129 h 3562591"/>
                  <a:gd name="connsiteX6" fmla="*/ 39955 w 116402"/>
                  <a:gd name="connsiteY6" fmla="*/ 49853 h 3562591"/>
                  <a:gd name="connsiteX7" fmla="*/ 58201 w 116402"/>
                  <a:gd name="connsiteY7" fmla="*/ 0 h 35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02" h="3562591">
                    <a:moveTo>
                      <a:pt x="58201" y="0"/>
                    </a:moveTo>
                    <a:lnTo>
                      <a:pt x="76447" y="49853"/>
                    </a:lnTo>
                    <a:cubicBezTo>
                      <a:pt x="102414" y="133338"/>
                      <a:pt x="116402" y="222100"/>
                      <a:pt x="116402" y="314129"/>
                    </a:cubicBezTo>
                    <a:cubicBezTo>
                      <a:pt x="116402" y="1396950"/>
                      <a:pt x="116401" y="2479770"/>
                      <a:pt x="116401" y="3562591"/>
                    </a:cubicBezTo>
                    <a:lnTo>
                      <a:pt x="0" y="3562591"/>
                    </a:lnTo>
                    <a:lnTo>
                      <a:pt x="0" y="314129"/>
                    </a:lnTo>
                    <a:cubicBezTo>
                      <a:pt x="0" y="222100"/>
                      <a:pt x="13988" y="133338"/>
                      <a:pt x="39955" y="49853"/>
                    </a:cubicBezTo>
                    <a:lnTo>
                      <a:pt x="58201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590C0E8F-F8A0-48D6-B4BE-54F7E3BE773B}"/>
                </a:ext>
              </a:extLst>
            </p:cNvPr>
            <p:cNvSpPr/>
            <p:nvPr/>
          </p:nvSpPr>
          <p:spPr>
            <a:xfrm rot="10800000">
              <a:off x="3563769" y="-592918"/>
              <a:ext cx="1814066" cy="1716128"/>
            </a:xfrm>
            <a:custGeom>
              <a:avLst/>
              <a:gdLst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06418"/>
                <a:gd name="connsiteY0" fmla="*/ 1932202 h 1932202"/>
                <a:gd name="connsiteX1" fmla="*/ 139137 w 1806418"/>
                <a:gd name="connsiteY1" fmla="*/ 1932202 h 1932202"/>
                <a:gd name="connsiteX2" fmla="*/ 182118 w 1806418"/>
                <a:gd name="connsiteY2" fmla="*/ 1298740 h 1932202"/>
                <a:gd name="connsiteX3" fmla="*/ 105671 w 1806418"/>
                <a:gd name="connsiteY3" fmla="*/ 751675 h 1932202"/>
                <a:gd name="connsiteX4" fmla="*/ 0 w 1806418"/>
                <a:gd name="connsiteY4" fmla="*/ 297983 h 1932202"/>
                <a:gd name="connsiteX5" fmla="*/ 206058 w 1806418"/>
                <a:gd name="connsiteY5" fmla="*/ 560758 h 1932202"/>
                <a:gd name="connsiteX6" fmla="*/ 214926 w 1806418"/>
                <a:gd name="connsiteY6" fmla="*/ 558099 h 1932202"/>
                <a:gd name="connsiteX7" fmla="*/ 184790 w 1806418"/>
                <a:gd name="connsiteY7" fmla="*/ 131287 h 1932202"/>
                <a:gd name="connsiteX8" fmla="*/ 349383 w 1806418"/>
                <a:gd name="connsiteY8" fmla="*/ 517780 h 1932202"/>
                <a:gd name="connsiteX9" fmla="*/ 358249 w 1806418"/>
                <a:gd name="connsiteY9" fmla="*/ 515122 h 1932202"/>
                <a:gd name="connsiteX10" fmla="*/ 419298 w 1806418"/>
                <a:gd name="connsiteY10" fmla="*/ 172250 h 1932202"/>
                <a:gd name="connsiteX11" fmla="*/ 530487 w 1806418"/>
                <a:gd name="connsiteY11" fmla="*/ 624297 h 1932202"/>
                <a:gd name="connsiteX12" fmla="*/ 646536 w 1806418"/>
                <a:gd name="connsiteY12" fmla="*/ 960657 h 1932202"/>
                <a:gd name="connsiteX13" fmla="*/ 683308 w 1806418"/>
                <a:gd name="connsiteY13" fmla="*/ 576342 h 1932202"/>
                <a:gd name="connsiteX14" fmla="*/ 686163 w 1806418"/>
                <a:gd name="connsiteY14" fmla="*/ 107492 h 1932202"/>
                <a:gd name="connsiteX15" fmla="*/ 824429 w 1806418"/>
                <a:gd name="connsiteY15" fmla="*/ 420998 h 1932202"/>
                <a:gd name="connsiteX16" fmla="*/ 833607 w 1806418"/>
                <a:gd name="connsiteY16" fmla="*/ 420998 h 1932202"/>
                <a:gd name="connsiteX17" fmla="*/ 903207 w 1806418"/>
                <a:gd name="connsiteY17" fmla="*/ 0 h 1932202"/>
                <a:gd name="connsiteX18" fmla="*/ 972807 w 1806418"/>
                <a:gd name="connsiteY18" fmla="*/ 420998 h 1932202"/>
                <a:gd name="connsiteX19" fmla="*/ 981988 w 1806418"/>
                <a:gd name="connsiteY19" fmla="*/ 420998 h 1932202"/>
                <a:gd name="connsiteX20" fmla="*/ 1120253 w 1806418"/>
                <a:gd name="connsiteY20" fmla="*/ 107493 h 1932202"/>
                <a:gd name="connsiteX21" fmla="*/ 1123108 w 1806418"/>
                <a:gd name="connsiteY21" fmla="*/ 576333 h 1932202"/>
                <a:gd name="connsiteX22" fmla="*/ 1159881 w 1806418"/>
                <a:gd name="connsiteY22" fmla="*/ 960661 h 1932202"/>
                <a:gd name="connsiteX23" fmla="*/ 1275930 w 1806418"/>
                <a:gd name="connsiteY23" fmla="*/ 624297 h 1932202"/>
                <a:gd name="connsiteX24" fmla="*/ 1387120 w 1806418"/>
                <a:gd name="connsiteY24" fmla="*/ 172250 h 1932202"/>
                <a:gd name="connsiteX25" fmla="*/ 1448169 w 1806418"/>
                <a:gd name="connsiteY25" fmla="*/ 515122 h 1932202"/>
                <a:gd name="connsiteX26" fmla="*/ 1457035 w 1806418"/>
                <a:gd name="connsiteY26" fmla="*/ 517780 h 1932202"/>
                <a:gd name="connsiteX27" fmla="*/ 1621629 w 1806418"/>
                <a:gd name="connsiteY27" fmla="*/ 131287 h 1932202"/>
                <a:gd name="connsiteX28" fmla="*/ 1591492 w 1806418"/>
                <a:gd name="connsiteY28" fmla="*/ 558099 h 1932202"/>
                <a:gd name="connsiteX29" fmla="*/ 1600359 w 1806418"/>
                <a:gd name="connsiteY29" fmla="*/ 560758 h 1932202"/>
                <a:gd name="connsiteX30" fmla="*/ 1806418 w 1806418"/>
                <a:gd name="connsiteY30" fmla="*/ 297984 h 1932202"/>
                <a:gd name="connsiteX31" fmla="*/ 1700747 w 1806418"/>
                <a:gd name="connsiteY31" fmla="*/ 751676 h 1932202"/>
                <a:gd name="connsiteX32" fmla="*/ 1601347 w 1806418"/>
                <a:gd name="connsiteY32" fmla="*/ 1462993 h 1932202"/>
                <a:gd name="connsiteX33" fmla="*/ 1633183 w 1806418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3183 w 1810129"/>
                <a:gd name="connsiteY0" fmla="*/ 1932202 h 1932202"/>
                <a:gd name="connsiteX1" fmla="*/ 139137 w 1810129"/>
                <a:gd name="connsiteY1" fmla="*/ 1932202 h 1932202"/>
                <a:gd name="connsiteX2" fmla="*/ 182118 w 1810129"/>
                <a:gd name="connsiteY2" fmla="*/ 1298740 h 1932202"/>
                <a:gd name="connsiteX3" fmla="*/ 105671 w 1810129"/>
                <a:gd name="connsiteY3" fmla="*/ 751675 h 1932202"/>
                <a:gd name="connsiteX4" fmla="*/ 0 w 1810129"/>
                <a:gd name="connsiteY4" fmla="*/ 297983 h 1932202"/>
                <a:gd name="connsiteX5" fmla="*/ 206058 w 1810129"/>
                <a:gd name="connsiteY5" fmla="*/ 560758 h 1932202"/>
                <a:gd name="connsiteX6" fmla="*/ 214926 w 1810129"/>
                <a:gd name="connsiteY6" fmla="*/ 558099 h 1932202"/>
                <a:gd name="connsiteX7" fmla="*/ 184790 w 1810129"/>
                <a:gd name="connsiteY7" fmla="*/ 131287 h 1932202"/>
                <a:gd name="connsiteX8" fmla="*/ 349383 w 1810129"/>
                <a:gd name="connsiteY8" fmla="*/ 517780 h 1932202"/>
                <a:gd name="connsiteX9" fmla="*/ 358249 w 1810129"/>
                <a:gd name="connsiteY9" fmla="*/ 515122 h 1932202"/>
                <a:gd name="connsiteX10" fmla="*/ 419298 w 1810129"/>
                <a:gd name="connsiteY10" fmla="*/ 172250 h 1932202"/>
                <a:gd name="connsiteX11" fmla="*/ 530487 w 1810129"/>
                <a:gd name="connsiteY11" fmla="*/ 624297 h 1932202"/>
                <a:gd name="connsiteX12" fmla="*/ 646536 w 1810129"/>
                <a:gd name="connsiteY12" fmla="*/ 960657 h 1932202"/>
                <a:gd name="connsiteX13" fmla="*/ 683308 w 1810129"/>
                <a:gd name="connsiteY13" fmla="*/ 576342 h 1932202"/>
                <a:gd name="connsiteX14" fmla="*/ 686163 w 1810129"/>
                <a:gd name="connsiteY14" fmla="*/ 107492 h 1932202"/>
                <a:gd name="connsiteX15" fmla="*/ 824429 w 1810129"/>
                <a:gd name="connsiteY15" fmla="*/ 420998 h 1932202"/>
                <a:gd name="connsiteX16" fmla="*/ 833607 w 1810129"/>
                <a:gd name="connsiteY16" fmla="*/ 420998 h 1932202"/>
                <a:gd name="connsiteX17" fmla="*/ 903207 w 1810129"/>
                <a:gd name="connsiteY17" fmla="*/ 0 h 1932202"/>
                <a:gd name="connsiteX18" fmla="*/ 972807 w 1810129"/>
                <a:gd name="connsiteY18" fmla="*/ 420998 h 1932202"/>
                <a:gd name="connsiteX19" fmla="*/ 981988 w 1810129"/>
                <a:gd name="connsiteY19" fmla="*/ 420998 h 1932202"/>
                <a:gd name="connsiteX20" fmla="*/ 1120253 w 1810129"/>
                <a:gd name="connsiteY20" fmla="*/ 107493 h 1932202"/>
                <a:gd name="connsiteX21" fmla="*/ 1123108 w 1810129"/>
                <a:gd name="connsiteY21" fmla="*/ 576333 h 1932202"/>
                <a:gd name="connsiteX22" fmla="*/ 1159881 w 1810129"/>
                <a:gd name="connsiteY22" fmla="*/ 960661 h 1932202"/>
                <a:gd name="connsiteX23" fmla="*/ 1275930 w 1810129"/>
                <a:gd name="connsiteY23" fmla="*/ 624297 h 1932202"/>
                <a:gd name="connsiteX24" fmla="*/ 1387120 w 1810129"/>
                <a:gd name="connsiteY24" fmla="*/ 172250 h 1932202"/>
                <a:gd name="connsiteX25" fmla="*/ 1448169 w 1810129"/>
                <a:gd name="connsiteY25" fmla="*/ 515122 h 1932202"/>
                <a:gd name="connsiteX26" fmla="*/ 1457035 w 1810129"/>
                <a:gd name="connsiteY26" fmla="*/ 517780 h 1932202"/>
                <a:gd name="connsiteX27" fmla="*/ 1621629 w 1810129"/>
                <a:gd name="connsiteY27" fmla="*/ 131287 h 1932202"/>
                <a:gd name="connsiteX28" fmla="*/ 1591492 w 1810129"/>
                <a:gd name="connsiteY28" fmla="*/ 558099 h 1932202"/>
                <a:gd name="connsiteX29" fmla="*/ 1600359 w 1810129"/>
                <a:gd name="connsiteY29" fmla="*/ 560758 h 1932202"/>
                <a:gd name="connsiteX30" fmla="*/ 1806418 w 1810129"/>
                <a:gd name="connsiteY30" fmla="*/ 297984 h 1932202"/>
                <a:gd name="connsiteX31" fmla="*/ 1700747 w 1810129"/>
                <a:gd name="connsiteY31" fmla="*/ 751676 h 1932202"/>
                <a:gd name="connsiteX32" fmla="*/ 1601347 w 1810129"/>
                <a:gd name="connsiteY32" fmla="*/ 1462993 h 1932202"/>
                <a:gd name="connsiteX33" fmla="*/ 1633183 w 1810129"/>
                <a:gd name="connsiteY33" fmla="*/ 1932202 h 1932202"/>
                <a:gd name="connsiteX0" fmla="*/ 1637120 w 1814066"/>
                <a:gd name="connsiteY0" fmla="*/ 1932202 h 1932202"/>
                <a:gd name="connsiteX1" fmla="*/ 143074 w 1814066"/>
                <a:gd name="connsiteY1" fmla="*/ 1932202 h 1932202"/>
                <a:gd name="connsiteX2" fmla="*/ 186055 w 1814066"/>
                <a:gd name="connsiteY2" fmla="*/ 1298740 h 1932202"/>
                <a:gd name="connsiteX3" fmla="*/ 109608 w 1814066"/>
                <a:gd name="connsiteY3" fmla="*/ 751675 h 1932202"/>
                <a:gd name="connsiteX4" fmla="*/ 3937 w 1814066"/>
                <a:gd name="connsiteY4" fmla="*/ 297983 h 1932202"/>
                <a:gd name="connsiteX5" fmla="*/ 209995 w 1814066"/>
                <a:gd name="connsiteY5" fmla="*/ 560758 h 1932202"/>
                <a:gd name="connsiteX6" fmla="*/ 218863 w 1814066"/>
                <a:gd name="connsiteY6" fmla="*/ 558099 h 1932202"/>
                <a:gd name="connsiteX7" fmla="*/ 188727 w 1814066"/>
                <a:gd name="connsiteY7" fmla="*/ 131287 h 1932202"/>
                <a:gd name="connsiteX8" fmla="*/ 353320 w 1814066"/>
                <a:gd name="connsiteY8" fmla="*/ 517780 h 1932202"/>
                <a:gd name="connsiteX9" fmla="*/ 362186 w 1814066"/>
                <a:gd name="connsiteY9" fmla="*/ 515122 h 1932202"/>
                <a:gd name="connsiteX10" fmla="*/ 423235 w 1814066"/>
                <a:gd name="connsiteY10" fmla="*/ 172250 h 1932202"/>
                <a:gd name="connsiteX11" fmla="*/ 534424 w 1814066"/>
                <a:gd name="connsiteY11" fmla="*/ 624297 h 1932202"/>
                <a:gd name="connsiteX12" fmla="*/ 650473 w 1814066"/>
                <a:gd name="connsiteY12" fmla="*/ 960657 h 1932202"/>
                <a:gd name="connsiteX13" fmla="*/ 687245 w 1814066"/>
                <a:gd name="connsiteY13" fmla="*/ 576342 h 1932202"/>
                <a:gd name="connsiteX14" fmla="*/ 690100 w 1814066"/>
                <a:gd name="connsiteY14" fmla="*/ 107492 h 1932202"/>
                <a:gd name="connsiteX15" fmla="*/ 828366 w 1814066"/>
                <a:gd name="connsiteY15" fmla="*/ 420998 h 1932202"/>
                <a:gd name="connsiteX16" fmla="*/ 837544 w 1814066"/>
                <a:gd name="connsiteY16" fmla="*/ 420998 h 1932202"/>
                <a:gd name="connsiteX17" fmla="*/ 907144 w 1814066"/>
                <a:gd name="connsiteY17" fmla="*/ 0 h 1932202"/>
                <a:gd name="connsiteX18" fmla="*/ 976744 w 1814066"/>
                <a:gd name="connsiteY18" fmla="*/ 420998 h 1932202"/>
                <a:gd name="connsiteX19" fmla="*/ 985925 w 1814066"/>
                <a:gd name="connsiteY19" fmla="*/ 420998 h 1932202"/>
                <a:gd name="connsiteX20" fmla="*/ 1124190 w 1814066"/>
                <a:gd name="connsiteY20" fmla="*/ 107493 h 1932202"/>
                <a:gd name="connsiteX21" fmla="*/ 1127045 w 1814066"/>
                <a:gd name="connsiteY21" fmla="*/ 576333 h 1932202"/>
                <a:gd name="connsiteX22" fmla="*/ 1163818 w 1814066"/>
                <a:gd name="connsiteY22" fmla="*/ 960661 h 1932202"/>
                <a:gd name="connsiteX23" fmla="*/ 1279867 w 1814066"/>
                <a:gd name="connsiteY23" fmla="*/ 624297 h 1932202"/>
                <a:gd name="connsiteX24" fmla="*/ 1391057 w 1814066"/>
                <a:gd name="connsiteY24" fmla="*/ 172250 h 1932202"/>
                <a:gd name="connsiteX25" fmla="*/ 1452106 w 1814066"/>
                <a:gd name="connsiteY25" fmla="*/ 515122 h 1932202"/>
                <a:gd name="connsiteX26" fmla="*/ 1460972 w 1814066"/>
                <a:gd name="connsiteY26" fmla="*/ 517780 h 1932202"/>
                <a:gd name="connsiteX27" fmla="*/ 1625566 w 1814066"/>
                <a:gd name="connsiteY27" fmla="*/ 131287 h 1932202"/>
                <a:gd name="connsiteX28" fmla="*/ 1595429 w 1814066"/>
                <a:gd name="connsiteY28" fmla="*/ 558099 h 1932202"/>
                <a:gd name="connsiteX29" fmla="*/ 1604296 w 1814066"/>
                <a:gd name="connsiteY29" fmla="*/ 560758 h 1932202"/>
                <a:gd name="connsiteX30" fmla="*/ 1810355 w 1814066"/>
                <a:gd name="connsiteY30" fmla="*/ 297984 h 1932202"/>
                <a:gd name="connsiteX31" fmla="*/ 1704684 w 1814066"/>
                <a:gd name="connsiteY31" fmla="*/ 751676 h 1932202"/>
                <a:gd name="connsiteX32" fmla="*/ 1605284 w 1814066"/>
                <a:gd name="connsiteY32" fmla="*/ 1462993 h 1932202"/>
                <a:gd name="connsiteX33" fmla="*/ 1637120 w 1814066"/>
                <a:gd name="connsiteY33" fmla="*/ 1932202 h 1932202"/>
                <a:gd name="connsiteX0" fmla="*/ 1637120 w 1814066"/>
                <a:gd name="connsiteY0" fmla="*/ 1932202 h 1932202"/>
                <a:gd name="connsiteX1" fmla="*/ 143074 w 1814066"/>
                <a:gd name="connsiteY1" fmla="*/ 1932202 h 1932202"/>
                <a:gd name="connsiteX2" fmla="*/ 167005 w 1814066"/>
                <a:gd name="connsiteY2" fmla="*/ 1479715 h 1932202"/>
                <a:gd name="connsiteX3" fmla="*/ 109608 w 1814066"/>
                <a:gd name="connsiteY3" fmla="*/ 751675 h 1932202"/>
                <a:gd name="connsiteX4" fmla="*/ 3937 w 1814066"/>
                <a:gd name="connsiteY4" fmla="*/ 297983 h 1932202"/>
                <a:gd name="connsiteX5" fmla="*/ 209995 w 1814066"/>
                <a:gd name="connsiteY5" fmla="*/ 560758 h 1932202"/>
                <a:gd name="connsiteX6" fmla="*/ 218863 w 1814066"/>
                <a:gd name="connsiteY6" fmla="*/ 558099 h 1932202"/>
                <a:gd name="connsiteX7" fmla="*/ 188727 w 1814066"/>
                <a:gd name="connsiteY7" fmla="*/ 131287 h 1932202"/>
                <a:gd name="connsiteX8" fmla="*/ 353320 w 1814066"/>
                <a:gd name="connsiteY8" fmla="*/ 517780 h 1932202"/>
                <a:gd name="connsiteX9" fmla="*/ 362186 w 1814066"/>
                <a:gd name="connsiteY9" fmla="*/ 515122 h 1932202"/>
                <a:gd name="connsiteX10" fmla="*/ 423235 w 1814066"/>
                <a:gd name="connsiteY10" fmla="*/ 172250 h 1932202"/>
                <a:gd name="connsiteX11" fmla="*/ 534424 w 1814066"/>
                <a:gd name="connsiteY11" fmla="*/ 624297 h 1932202"/>
                <a:gd name="connsiteX12" fmla="*/ 650473 w 1814066"/>
                <a:gd name="connsiteY12" fmla="*/ 960657 h 1932202"/>
                <a:gd name="connsiteX13" fmla="*/ 687245 w 1814066"/>
                <a:gd name="connsiteY13" fmla="*/ 576342 h 1932202"/>
                <a:gd name="connsiteX14" fmla="*/ 690100 w 1814066"/>
                <a:gd name="connsiteY14" fmla="*/ 107492 h 1932202"/>
                <a:gd name="connsiteX15" fmla="*/ 828366 w 1814066"/>
                <a:gd name="connsiteY15" fmla="*/ 420998 h 1932202"/>
                <a:gd name="connsiteX16" fmla="*/ 837544 w 1814066"/>
                <a:gd name="connsiteY16" fmla="*/ 420998 h 1932202"/>
                <a:gd name="connsiteX17" fmla="*/ 907144 w 1814066"/>
                <a:gd name="connsiteY17" fmla="*/ 0 h 1932202"/>
                <a:gd name="connsiteX18" fmla="*/ 976744 w 1814066"/>
                <a:gd name="connsiteY18" fmla="*/ 420998 h 1932202"/>
                <a:gd name="connsiteX19" fmla="*/ 985925 w 1814066"/>
                <a:gd name="connsiteY19" fmla="*/ 420998 h 1932202"/>
                <a:gd name="connsiteX20" fmla="*/ 1124190 w 1814066"/>
                <a:gd name="connsiteY20" fmla="*/ 107493 h 1932202"/>
                <a:gd name="connsiteX21" fmla="*/ 1127045 w 1814066"/>
                <a:gd name="connsiteY21" fmla="*/ 576333 h 1932202"/>
                <a:gd name="connsiteX22" fmla="*/ 1163818 w 1814066"/>
                <a:gd name="connsiteY22" fmla="*/ 960661 h 1932202"/>
                <a:gd name="connsiteX23" fmla="*/ 1279867 w 1814066"/>
                <a:gd name="connsiteY23" fmla="*/ 624297 h 1932202"/>
                <a:gd name="connsiteX24" fmla="*/ 1391057 w 1814066"/>
                <a:gd name="connsiteY24" fmla="*/ 172250 h 1932202"/>
                <a:gd name="connsiteX25" fmla="*/ 1452106 w 1814066"/>
                <a:gd name="connsiteY25" fmla="*/ 515122 h 1932202"/>
                <a:gd name="connsiteX26" fmla="*/ 1460972 w 1814066"/>
                <a:gd name="connsiteY26" fmla="*/ 517780 h 1932202"/>
                <a:gd name="connsiteX27" fmla="*/ 1625566 w 1814066"/>
                <a:gd name="connsiteY27" fmla="*/ 131287 h 1932202"/>
                <a:gd name="connsiteX28" fmla="*/ 1595429 w 1814066"/>
                <a:gd name="connsiteY28" fmla="*/ 558099 h 1932202"/>
                <a:gd name="connsiteX29" fmla="*/ 1604296 w 1814066"/>
                <a:gd name="connsiteY29" fmla="*/ 560758 h 1932202"/>
                <a:gd name="connsiteX30" fmla="*/ 1810355 w 1814066"/>
                <a:gd name="connsiteY30" fmla="*/ 297984 h 1932202"/>
                <a:gd name="connsiteX31" fmla="*/ 1704684 w 1814066"/>
                <a:gd name="connsiteY31" fmla="*/ 751676 h 1932202"/>
                <a:gd name="connsiteX32" fmla="*/ 1605284 w 1814066"/>
                <a:gd name="connsiteY32" fmla="*/ 1462993 h 1932202"/>
                <a:gd name="connsiteX33" fmla="*/ 1637120 w 1814066"/>
                <a:gd name="connsiteY33" fmla="*/ 1932202 h 1932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814066" h="1932202">
                  <a:moveTo>
                    <a:pt x="1637120" y="1932202"/>
                  </a:moveTo>
                  <a:lnTo>
                    <a:pt x="143074" y="1932202"/>
                  </a:lnTo>
                  <a:lnTo>
                    <a:pt x="167005" y="1479715"/>
                  </a:lnTo>
                  <a:lnTo>
                    <a:pt x="109608" y="751675"/>
                  </a:lnTo>
                  <a:cubicBezTo>
                    <a:pt x="74384" y="600444"/>
                    <a:pt x="-20370" y="296814"/>
                    <a:pt x="3937" y="297983"/>
                  </a:cubicBezTo>
                  <a:cubicBezTo>
                    <a:pt x="28244" y="299152"/>
                    <a:pt x="141309" y="473166"/>
                    <a:pt x="209995" y="560758"/>
                  </a:cubicBezTo>
                  <a:lnTo>
                    <a:pt x="218863" y="558099"/>
                  </a:lnTo>
                  <a:cubicBezTo>
                    <a:pt x="208818" y="415828"/>
                    <a:pt x="153528" y="133064"/>
                    <a:pt x="188727" y="131287"/>
                  </a:cubicBezTo>
                  <a:cubicBezTo>
                    <a:pt x="223926" y="129510"/>
                    <a:pt x="298456" y="388949"/>
                    <a:pt x="353320" y="517780"/>
                  </a:cubicBezTo>
                  <a:lnTo>
                    <a:pt x="362186" y="515122"/>
                  </a:lnTo>
                  <a:cubicBezTo>
                    <a:pt x="382536" y="400831"/>
                    <a:pt x="398123" y="172241"/>
                    <a:pt x="423235" y="172250"/>
                  </a:cubicBezTo>
                  <a:cubicBezTo>
                    <a:pt x="448347" y="172259"/>
                    <a:pt x="497361" y="473615"/>
                    <a:pt x="534424" y="624297"/>
                  </a:cubicBezTo>
                  <a:cubicBezTo>
                    <a:pt x="573107" y="736417"/>
                    <a:pt x="604647" y="960456"/>
                    <a:pt x="650473" y="960657"/>
                  </a:cubicBezTo>
                  <a:cubicBezTo>
                    <a:pt x="696299" y="960858"/>
                    <a:pt x="674988" y="704447"/>
                    <a:pt x="687245" y="576342"/>
                  </a:cubicBezTo>
                  <a:cubicBezTo>
                    <a:pt x="688197" y="420059"/>
                    <a:pt x="665335" y="111375"/>
                    <a:pt x="690100" y="107492"/>
                  </a:cubicBezTo>
                  <a:cubicBezTo>
                    <a:pt x="714865" y="103609"/>
                    <a:pt x="782277" y="316496"/>
                    <a:pt x="828366" y="420998"/>
                  </a:cubicBezTo>
                  <a:lnTo>
                    <a:pt x="837544" y="420998"/>
                  </a:lnTo>
                  <a:cubicBezTo>
                    <a:pt x="860744" y="280665"/>
                    <a:pt x="872038" y="-161"/>
                    <a:pt x="907144" y="0"/>
                  </a:cubicBezTo>
                  <a:cubicBezTo>
                    <a:pt x="942250" y="161"/>
                    <a:pt x="953544" y="280665"/>
                    <a:pt x="976744" y="420998"/>
                  </a:cubicBezTo>
                  <a:lnTo>
                    <a:pt x="985925" y="420998"/>
                  </a:lnTo>
                  <a:cubicBezTo>
                    <a:pt x="1032013" y="316496"/>
                    <a:pt x="1106677" y="104839"/>
                    <a:pt x="1124190" y="107493"/>
                  </a:cubicBezTo>
                  <a:cubicBezTo>
                    <a:pt x="1141703" y="110147"/>
                    <a:pt x="1126093" y="420053"/>
                    <a:pt x="1127045" y="576333"/>
                  </a:cubicBezTo>
                  <a:cubicBezTo>
                    <a:pt x="1139303" y="704442"/>
                    <a:pt x="1118223" y="958758"/>
                    <a:pt x="1163818" y="960661"/>
                  </a:cubicBezTo>
                  <a:cubicBezTo>
                    <a:pt x="1209413" y="962564"/>
                    <a:pt x="1241184" y="736418"/>
                    <a:pt x="1279867" y="624297"/>
                  </a:cubicBezTo>
                  <a:cubicBezTo>
                    <a:pt x="1316930" y="473615"/>
                    <a:pt x="1363519" y="175295"/>
                    <a:pt x="1391057" y="172250"/>
                  </a:cubicBezTo>
                  <a:cubicBezTo>
                    <a:pt x="1418595" y="169205"/>
                    <a:pt x="1431756" y="400831"/>
                    <a:pt x="1452106" y="515122"/>
                  </a:cubicBezTo>
                  <a:lnTo>
                    <a:pt x="1460972" y="517780"/>
                  </a:lnTo>
                  <a:cubicBezTo>
                    <a:pt x="1515837" y="388949"/>
                    <a:pt x="1604039" y="126768"/>
                    <a:pt x="1625566" y="131287"/>
                  </a:cubicBezTo>
                  <a:cubicBezTo>
                    <a:pt x="1647093" y="135806"/>
                    <a:pt x="1605475" y="415828"/>
                    <a:pt x="1595429" y="558099"/>
                  </a:cubicBezTo>
                  <a:lnTo>
                    <a:pt x="1604296" y="560758"/>
                  </a:lnTo>
                  <a:cubicBezTo>
                    <a:pt x="1672982" y="473167"/>
                    <a:pt x="1786913" y="285563"/>
                    <a:pt x="1810355" y="297984"/>
                  </a:cubicBezTo>
                  <a:cubicBezTo>
                    <a:pt x="1833797" y="310405"/>
                    <a:pt x="1739908" y="600445"/>
                    <a:pt x="1704684" y="751676"/>
                  </a:cubicBezTo>
                  <a:lnTo>
                    <a:pt x="1605284" y="1462993"/>
                  </a:lnTo>
                  <a:lnTo>
                    <a:pt x="1637120" y="1932202"/>
                  </a:lnTo>
                  <a:close/>
                </a:path>
              </a:pathLst>
            </a:cu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bg1">
                  <a:lumMod val="95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B5B5987D-574A-4D51-9FDE-C62ECA305D4B}"/>
                </a:ext>
              </a:extLst>
            </p:cNvPr>
            <p:cNvGrpSpPr/>
            <p:nvPr/>
          </p:nvGrpSpPr>
          <p:grpSpPr>
            <a:xfrm>
              <a:off x="3743376" y="-1830783"/>
              <a:ext cx="1494046" cy="1397396"/>
              <a:chOff x="2049257" y="3350839"/>
              <a:chExt cx="1591091" cy="1795459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57" name="四角形: 上の 2 つの角を丸める 756">
                <a:extLst>
                  <a:ext uri="{FF2B5EF4-FFF2-40B4-BE49-F238E27FC236}">
                    <a16:creationId xmlns:a16="http://schemas.microsoft.com/office/drawing/2014/main" id="{0485AFD5-AC01-47F6-B8C3-FCD7489B3702}"/>
                  </a:ext>
                </a:extLst>
              </p:cNvPr>
              <p:cNvSpPr/>
              <p:nvPr/>
            </p:nvSpPr>
            <p:spPr>
              <a:xfrm>
                <a:off x="2049257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四角形: 上の 2 つの角を丸める 757">
                <a:extLst>
                  <a:ext uri="{FF2B5EF4-FFF2-40B4-BE49-F238E27FC236}">
                    <a16:creationId xmlns:a16="http://schemas.microsoft.com/office/drawing/2014/main" id="{938EE656-BB95-4A29-9C67-64C9DDF8ED79}"/>
                  </a:ext>
                </a:extLst>
              </p:cNvPr>
              <p:cNvSpPr/>
              <p:nvPr/>
            </p:nvSpPr>
            <p:spPr>
              <a:xfrm>
                <a:off x="2367475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四角形: 上の 2 つの角を丸める 758">
                <a:extLst>
                  <a:ext uri="{FF2B5EF4-FFF2-40B4-BE49-F238E27FC236}">
                    <a16:creationId xmlns:a16="http://schemas.microsoft.com/office/drawing/2014/main" id="{EF1CC3DB-4125-41B6-842D-390CA63F156D}"/>
                  </a:ext>
                </a:extLst>
              </p:cNvPr>
              <p:cNvSpPr/>
              <p:nvPr/>
            </p:nvSpPr>
            <p:spPr>
              <a:xfrm>
                <a:off x="2685693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四角形: 上の 2 つの角を丸める 759">
                <a:extLst>
                  <a:ext uri="{FF2B5EF4-FFF2-40B4-BE49-F238E27FC236}">
                    <a16:creationId xmlns:a16="http://schemas.microsoft.com/office/drawing/2014/main" id="{A5A702A2-375E-4F5A-81E7-406EE252ADE2}"/>
                  </a:ext>
                </a:extLst>
              </p:cNvPr>
              <p:cNvSpPr/>
              <p:nvPr/>
            </p:nvSpPr>
            <p:spPr>
              <a:xfrm>
                <a:off x="3003911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四角形: 上の 2 つの角を丸める 760">
                <a:extLst>
                  <a:ext uri="{FF2B5EF4-FFF2-40B4-BE49-F238E27FC236}">
                    <a16:creationId xmlns:a16="http://schemas.microsoft.com/office/drawing/2014/main" id="{1649C054-6BA4-4EC0-93D3-DADFD225CD1B}"/>
                  </a:ext>
                </a:extLst>
              </p:cNvPr>
              <p:cNvSpPr/>
              <p:nvPr/>
            </p:nvSpPr>
            <p:spPr>
              <a:xfrm>
                <a:off x="3322129" y="47856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67692975-55D8-421A-91A3-5B819D065A23}"/>
                  </a:ext>
                </a:extLst>
              </p:cNvPr>
              <p:cNvSpPr/>
              <p:nvPr/>
            </p:nvSpPr>
            <p:spPr>
              <a:xfrm>
                <a:off x="2049258" y="45806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四角形: 上の 2 つの角を丸める 762">
                <a:extLst>
                  <a:ext uri="{FF2B5EF4-FFF2-40B4-BE49-F238E27FC236}">
                    <a16:creationId xmlns:a16="http://schemas.microsoft.com/office/drawing/2014/main" id="{3E599BEF-7CE7-46A6-B4A7-FBA2A2E994D8}"/>
                  </a:ext>
                </a:extLst>
              </p:cNvPr>
              <p:cNvSpPr/>
              <p:nvPr/>
            </p:nvSpPr>
            <p:spPr>
              <a:xfrm>
                <a:off x="2208366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四角形: 上の 2 つの角を丸める 763">
                <a:extLst>
                  <a:ext uri="{FF2B5EF4-FFF2-40B4-BE49-F238E27FC236}">
                    <a16:creationId xmlns:a16="http://schemas.microsoft.com/office/drawing/2014/main" id="{2B254458-A3CF-400A-B4B8-35AC00F6F092}"/>
                  </a:ext>
                </a:extLst>
              </p:cNvPr>
              <p:cNvSpPr/>
              <p:nvPr/>
            </p:nvSpPr>
            <p:spPr>
              <a:xfrm>
                <a:off x="2526584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四角形: 上の 2 つの角を丸める 764">
                <a:extLst>
                  <a:ext uri="{FF2B5EF4-FFF2-40B4-BE49-F238E27FC236}">
                    <a16:creationId xmlns:a16="http://schemas.microsoft.com/office/drawing/2014/main" id="{106030BE-2F58-464E-89A1-63F408269FD2}"/>
                  </a:ext>
                </a:extLst>
              </p:cNvPr>
              <p:cNvSpPr/>
              <p:nvPr/>
            </p:nvSpPr>
            <p:spPr>
              <a:xfrm>
                <a:off x="2844802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四角形: 上の 2 つの角を丸める 765">
                <a:extLst>
                  <a:ext uri="{FF2B5EF4-FFF2-40B4-BE49-F238E27FC236}">
                    <a16:creationId xmlns:a16="http://schemas.microsoft.com/office/drawing/2014/main" id="{FA6F67F7-9BBD-40F9-AED2-B36B2F3EF7D3}"/>
                  </a:ext>
                </a:extLst>
              </p:cNvPr>
              <p:cNvSpPr/>
              <p:nvPr/>
            </p:nvSpPr>
            <p:spPr>
              <a:xfrm>
                <a:off x="3163020" y="45806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6497C6FB-F1FA-4DFA-8804-F9A3B67B55DD}"/>
                  </a:ext>
                </a:extLst>
              </p:cNvPr>
              <p:cNvSpPr/>
              <p:nvPr/>
            </p:nvSpPr>
            <p:spPr>
              <a:xfrm>
                <a:off x="3481239" y="45806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6ABAECDD-800B-4281-9548-BA52A02F9BEA}"/>
                  </a:ext>
                </a:extLst>
              </p:cNvPr>
              <p:cNvSpPr/>
              <p:nvPr/>
            </p:nvSpPr>
            <p:spPr>
              <a:xfrm>
                <a:off x="2049257" y="4375714"/>
                <a:ext cx="318218" cy="360634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四角形: 上の 2 つの角を丸める 768">
                <a:extLst>
                  <a:ext uri="{FF2B5EF4-FFF2-40B4-BE49-F238E27FC236}">
                    <a16:creationId xmlns:a16="http://schemas.microsoft.com/office/drawing/2014/main" id="{AAC13516-9788-4559-9C62-C18A93239F79}"/>
                  </a:ext>
                </a:extLst>
              </p:cNvPr>
              <p:cNvSpPr/>
              <p:nvPr/>
            </p:nvSpPr>
            <p:spPr>
              <a:xfrm>
                <a:off x="2367475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四角形: 上の 2 つの角を丸める 769">
                <a:extLst>
                  <a:ext uri="{FF2B5EF4-FFF2-40B4-BE49-F238E27FC236}">
                    <a16:creationId xmlns:a16="http://schemas.microsoft.com/office/drawing/2014/main" id="{263C0F48-90A9-4AAC-9832-62129CAEEC6C}"/>
                  </a:ext>
                </a:extLst>
              </p:cNvPr>
              <p:cNvSpPr/>
              <p:nvPr/>
            </p:nvSpPr>
            <p:spPr>
              <a:xfrm>
                <a:off x="2685693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四角形: 上の 2 つの角を丸める 770">
                <a:extLst>
                  <a:ext uri="{FF2B5EF4-FFF2-40B4-BE49-F238E27FC236}">
                    <a16:creationId xmlns:a16="http://schemas.microsoft.com/office/drawing/2014/main" id="{2861FA8E-419F-4C45-8C2F-BF50D52F6746}"/>
                  </a:ext>
                </a:extLst>
              </p:cNvPr>
              <p:cNvSpPr/>
              <p:nvPr/>
            </p:nvSpPr>
            <p:spPr>
              <a:xfrm>
                <a:off x="3003911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四角形: 上の 2 つの角を丸める 771">
                <a:extLst>
                  <a:ext uri="{FF2B5EF4-FFF2-40B4-BE49-F238E27FC236}">
                    <a16:creationId xmlns:a16="http://schemas.microsoft.com/office/drawing/2014/main" id="{1806C382-177A-46AE-9AEA-6FB04CA0E391}"/>
                  </a:ext>
                </a:extLst>
              </p:cNvPr>
              <p:cNvSpPr/>
              <p:nvPr/>
            </p:nvSpPr>
            <p:spPr>
              <a:xfrm>
                <a:off x="3322129" y="43757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5C63DD85-8467-455D-9995-51D3626E76FD}"/>
                  </a:ext>
                </a:extLst>
              </p:cNvPr>
              <p:cNvSpPr/>
              <p:nvPr/>
            </p:nvSpPr>
            <p:spPr>
              <a:xfrm>
                <a:off x="2049258" y="41707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四角形: 上の 2 つの角を丸める 773">
                <a:extLst>
                  <a:ext uri="{FF2B5EF4-FFF2-40B4-BE49-F238E27FC236}">
                    <a16:creationId xmlns:a16="http://schemas.microsoft.com/office/drawing/2014/main" id="{E8681541-8293-4065-8113-02261AB72284}"/>
                  </a:ext>
                </a:extLst>
              </p:cNvPr>
              <p:cNvSpPr/>
              <p:nvPr/>
            </p:nvSpPr>
            <p:spPr>
              <a:xfrm>
                <a:off x="2208366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四角形: 上の 2 つの角を丸める 774">
                <a:extLst>
                  <a:ext uri="{FF2B5EF4-FFF2-40B4-BE49-F238E27FC236}">
                    <a16:creationId xmlns:a16="http://schemas.microsoft.com/office/drawing/2014/main" id="{78D77A28-37D9-4FF2-ACD8-76F02C463D4C}"/>
                  </a:ext>
                </a:extLst>
              </p:cNvPr>
              <p:cNvSpPr/>
              <p:nvPr/>
            </p:nvSpPr>
            <p:spPr>
              <a:xfrm>
                <a:off x="2526584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四角形: 上の 2 つの角を丸める 775">
                <a:extLst>
                  <a:ext uri="{FF2B5EF4-FFF2-40B4-BE49-F238E27FC236}">
                    <a16:creationId xmlns:a16="http://schemas.microsoft.com/office/drawing/2014/main" id="{2347CE1F-F230-4D8D-BC22-A1D2094945B1}"/>
                  </a:ext>
                </a:extLst>
              </p:cNvPr>
              <p:cNvSpPr/>
              <p:nvPr/>
            </p:nvSpPr>
            <p:spPr>
              <a:xfrm>
                <a:off x="2844802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四角形: 上の 2 つの角を丸める 776">
                <a:extLst>
                  <a:ext uri="{FF2B5EF4-FFF2-40B4-BE49-F238E27FC236}">
                    <a16:creationId xmlns:a16="http://schemas.microsoft.com/office/drawing/2014/main" id="{3D8C7E6D-1D70-408C-B2BF-DD06B4252E64}"/>
                  </a:ext>
                </a:extLst>
              </p:cNvPr>
              <p:cNvSpPr/>
              <p:nvPr/>
            </p:nvSpPr>
            <p:spPr>
              <a:xfrm>
                <a:off x="3163020" y="41707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BA281458-0572-497F-B845-406DD95C874D}"/>
                  </a:ext>
                </a:extLst>
              </p:cNvPr>
              <p:cNvSpPr/>
              <p:nvPr/>
            </p:nvSpPr>
            <p:spPr>
              <a:xfrm>
                <a:off x="3481239" y="41707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四角形: 上の 2 つの角を丸める 778">
                <a:extLst>
                  <a:ext uri="{FF2B5EF4-FFF2-40B4-BE49-F238E27FC236}">
                    <a16:creationId xmlns:a16="http://schemas.microsoft.com/office/drawing/2014/main" id="{E2ABD3D9-CCC7-4B8C-89B1-05D6A8B2F8B8}"/>
                  </a:ext>
                </a:extLst>
              </p:cNvPr>
              <p:cNvSpPr/>
              <p:nvPr/>
            </p:nvSpPr>
            <p:spPr>
              <a:xfrm>
                <a:off x="2049257" y="396576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四角形: 上の 2 つの角を丸める 779">
                <a:extLst>
                  <a:ext uri="{FF2B5EF4-FFF2-40B4-BE49-F238E27FC236}">
                    <a16:creationId xmlns:a16="http://schemas.microsoft.com/office/drawing/2014/main" id="{16C07328-D84F-455D-BB10-2425FAE3F52A}"/>
                  </a:ext>
                </a:extLst>
              </p:cNvPr>
              <p:cNvSpPr/>
              <p:nvPr/>
            </p:nvSpPr>
            <p:spPr>
              <a:xfrm>
                <a:off x="2367475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四角形: 上の 2 つの角を丸める 780">
                <a:extLst>
                  <a:ext uri="{FF2B5EF4-FFF2-40B4-BE49-F238E27FC236}">
                    <a16:creationId xmlns:a16="http://schemas.microsoft.com/office/drawing/2014/main" id="{FAAAFDBF-650B-4B03-8F43-433235D65941}"/>
                  </a:ext>
                </a:extLst>
              </p:cNvPr>
              <p:cNvSpPr/>
              <p:nvPr/>
            </p:nvSpPr>
            <p:spPr>
              <a:xfrm>
                <a:off x="2685693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四角形: 上の 2 つの角を丸める 781">
                <a:extLst>
                  <a:ext uri="{FF2B5EF4-FFF2-40B4-BE49-F238E27FC236}">
                    <a16:creationId xmlns:a16="http://schemas.microsoft.com/office/drawing/2014/main" id="{33AAAB3B-1662-445E-9D85-2699F94B1194}"/>
                  </a:ext>
                </a:extLst>
              </p:cNvPr>
              <p:cNvSpPr/>
              <p:nvPr/>
            </p:nvSpPr>
            <p:spPr>
              <a:xfrm>
                <a:off x="3003911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四角形: 上の 2 つの角を丸める 782">
                <a:extLst>
                  <a:ext uri="{FF2B5EF4-FFF2-40B4-BE49-F238E27FC236}">
                    <a16:creationId xmlns:a16="http://schemas.microsoft.com/office/drawing/2014/main" id="{6D7D0503-17B9-4AC1-ADEA-1F7BBAB3BC7D}"/>
                  </a:ext>
                </a:extLst>
              </p:cNvPr>
              <p:cNvSpPr/>
              <p:nvPr/>
            </p:nvSpPr>
            <p:spPr>
              <a:xfrm>
                <a:off x="3322129" y="396576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B88D792B-9C29-4128-AB28-45C9920B3CC5}"/>
                  </a:ext>
                </a:extLst>
              </p:cNvPr>
              <p:cNvSpPr/>
              <p:nvPr/>
            </p:nvSpPr>
            <p:spPr>
              <a:xfrm>
                <a:off x="2049258" y="37607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四角形: 上の 2 つの角を丸める 784">
                <a:extLst>
                  <a:ext uri="{FF2B5EF4-FFF2-40B4-BE49-F238E27FC236}">
                    <a16:creationId xmlns:a16="http://schemas.microsoft.com/office/drawing/2014/main" id="{5A1391BD-43B6-4957-A179-F234F6560BB3}"/>
                  </a:ext>
                </a:extLst>
              </p:cNvPr>
              <p:cNvSpPr/>
              <p:nvPr/>
            </p:nvSpPr>
            <p:spPr>
              <a:xfrm>
                <a:off x="2208366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四角形: 上の 2 つの角を丸める 785">
                <a:extLst>
                  <a:ext uri="{FF2B5EF4-FFF2-40B4-BE49-F238E27FC236}">
                    <a16:creationId xmlns:a16="http://schemas.microsoft.com/office/drawing/2014/main" id="{F54C7BFF-BB6D-43DC-BC3D-162E82E8D5F4}"/>
                  </a:ext>
                </a:extLst>
              </p:cNvPr>
              <p:cNvSpPr/>
              <p:nvPr/>
            </p:nvSpPr>
            <p:spPr>
              <a:xfrm>
                <a:off x="2526584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四角形: 上の 2 つの角を丸める 786">
                <a:extLst>
                  <a:ext uri="{FF2B5EF4-FFF2-40B4-BE49-F238E27FC236}">
                    <a16:creationId xmlns:a16="http://schemas.microsoft.com/office/drawing/2014/main" id="{BE2B22C7-AA09-42E5-BD67-FCE7A0011963}"/>
                  </a:ext>
                </a:extLst>
              </p:cNvPr>
              <p:cNvSpPr/>
              <p:nvPr/>
            </p:nvSpPr>
            <p:spPr>
              <a:xfrm>
                <a:off x="2844802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四角形: 上の 2 つの角を丸める 787">
                <a:extLst>
                  <a:ext uri="{FF2B5EF4-FFF2-40B4-BE49-F238E27FC236}">
                    <a16:creationId xmlns:a16="http://schemas.microsoft.com/office/drawing/2014/main" id="{32E6FF82-5C91-47EF-BC52-1F31A9985A91}"/>
                  </a:ext>
                </a:extLst>
              </p:cNvPr>
              <p:cNvSpPr/>
              <p:nvPr/>
            </p:nvSpPr>
            <p:spPr>
              <a:xfrm>
                <a:off x="3163020" y="376078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B8286C0C-ABE8-453F-BE5A-73126C23737E}"/>
                  </a:ext>
                </a:extLst>
              </p:cNvPr>
              <p:cNvSpPr/>
              <p:nvPr/>
            </p:nvSpPr>
            <p:spPr>
              <a:xfrm>
                <a:off x="3481239" y="376078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四角形: 上の 2 つの角を丸める 789">
                <a:extLst>
                  <a:ext uri="{FF2B5EF4-FFF2-40B4-BE49-F238E27FC236}">
                    <a16:creationId xmlns:a16="http://schemas.microsoft.com/office/drawing/2014/main" id="{0DADD4D8-2ACF-42B2-9BDC-34B453F73259}"/>
                  </a:ext>
                </a:extLst>
              </p:cNvPr>
              <p:cNvSpPr/>
              <p:nvPr/>
            </p:nvSpPr>
            <p:spPr>
              <a:xfrm>
                <a:off x="2049257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四角形: 上の 2 つの角を丸める 790">
                <a:extLst>
                  <a:ext uri="{FF2B5EF4-FFF2-40B4-BE49-F238E27FC236}">
                    <a16:creationId xmlns:a16="http://schemas.microsoft.com/office/drawing/2014/main" id="{F758C7F4-088A-40A2-B58B-E5C3AD85064B}"/>
                  </a:ext>
                </a:extLst>
              </p:cNvPr>
              <p:cNvSpPr/>
              <p:nvPr/>
            </p:nvSpPr>
            <p:spPr>
              <a:xfrm>
                <a:off x="2367475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四角形: 上の 2 つの角を丸める 791">
                <a:extLst>
                  <a:ext uri="{FF2B5EF4-FFF2-40B4-BE49-F238E27FC236}">
                    <a16:creationId xmlns:a16="http://schemas.microsoft.com/office/drawing/2014/main" id="{0534AE85-03F1-4525-B539-D18E8DC5D440}"/>
                  </a:ext>
                </a:extLst>
              </p:cNvPr>
              <p:cNvSpPr/>
              <p:nvPr/>
            </p:nvSpPr>
            <p:spPr>
              <a:xfrm>
                <a:off x="2685693" y="3555814"/>
                <a:ext cx="318218" cy="36063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四角形: 上の 2 つの角を丸める 792">
                <a:extLst>
                  <a:ext uri="{FF2B5EF4-FFF2-40B4-BE49-F238E27FC236}">
                    <a16:creationId xmlns:a16="http://schemas.microsoft.com/office/drawing/2014/main" id="{CFF7EA05-68C3-447B-9546-E7CAFF856EC5}"/>
                  </a:ext>
                </a:extLst>
              </p:cNvPr>
              <p:cNvSpPr/>
              <p:nvPr/>
            </p:nvSpPr>
            <p:spPr>
              <a:xfrm>
                <a:off x="3003911" y="35558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四角形: 上の 2 つの角を丸める 793">
                <a:extLst>
                  <a:ext uri="{FF2B5EF4-FFF2-40B4-BE49-F238E27FC236}">
                    <a16:creationId xmlns:a16="http://schemas.microsoft.com/office/drawing/2014/main" id="{A28B1175-0393-4DE0-BB0D-3353AD75A290}"/>
                  </a:ext>
                </a:extLst>
              </p:cNvPr>
              <p:cNvSpPr/>
              <p:nvPr/>
            </p:nvSpPr>
            <p:spPr>
              <a:xfrm>
                <a:off x="3322129" y="3555814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41D64349-DB18-4B48-AB82-242E62386DEB}"/>
                  </a:ext>
                </a:extLst>
              </p:cNvPr>
              <p:cNvSpPr/>
              <p:nvPr/>
            </p:nvSpPr>
            <p:spPr>
              <a:xfrm>
                <a:off x="2049258" y="33508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四角形: 上の 2 つの角を丸める 795">
                <a:extLst>
                  <a:ext uri="{FF2B5EF4-FFF2-40B4-BE49-F238E27FC236}">
                    <a16:creationId xmlns:a16="http://schemas.microsoft.com/office/drawing/2014/main" id="{79B2990D-80AA-4F08-8599-B9A65C12BBC3}"/>
                  </a:ext>
                </a:extLst>
              </p:cNvPr>
              <p:cNvSpPr/>
              <p:nvPr/>
            </p:nvSpPr>
            <p:spPr>
              <a:xfrm>
                <a:off x="2208366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四角形: 上の 2 つの角を丸める 796">
                <a:extLst>
                  <a:ext uri="{FF2B5EF4-FFF2-40B4-BE49-F238E27FC236}">
                    <a16:creationId xmlns:a16="http://schemas.microsoft.com/office/drawing/2014/main" id="{B411DDC8-50A5-4DEA-AD06-0DDBD65E7C9C}"/>
                  </a:ext>
                </a:extLst>
              </p:cNvPr>
              <p:cNvSpPr/>
              <p:nvPr/>
            </p:nvSpPr>
            <p:spPr>
              <a:xfrm>
                <a:off x="2526584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四角形: 上の 2 つの角を丸める 797">
                <a:extLst>
                  <a:ext uri="{FF2B5EF4-FFF2-40B4-BE49-F238E27FC236}">
                    <a16:creationId xmlns:a16="http://schemas.microsoft.com/office/drawing/2014/main" id="{4730AE7E-C8A1-40E1-950F-5B2D5C1EA9CD}"/>
                  </a:ext>
                </a:extLst>
              </p:cNvPr>
              <p:cNvSpPr/>
              <p:nvPr/>
            </p:nvSpPr>
            <p:spPr>
              <a:xfrm>
                <a:off x="2844802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四角形: 上の 2 つの角を丸める 798">
                <a:extLst>
                  <a:ext uri="{FF2B5EF4-FFF2-40B4-BE49-F238E27FC236}">
                    <a16:creationId xmlns:a16="http://schemas.microsoft.com/office/drawing/2014/main" id="{8229EB60-F51F-40CE-A809-3AFD65ECEABE}"/>
                  </a:ext>
                </a:extLst>
              </p:cNvPr>
              <p:cNvSpPr/>
              <p:nvPr/>
            </p:nvSpPr>
            <p:spPr>
              <a:xfrm>
                <a:off x="3163020" y="3350839"/>
                <a:ext cx="318218" cy="36063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1F385D83-1C15-44E4-BC8D-E5732CF2A307}"/>
                  </a:ext>
                </a:extLst>
              </p:cNvPr>
              <p:cNvSpPr/>
              <p:nvPr/>
            </p:nvSpPr>
            <p:spPr>
              <a:xfrm>
                <a:off x="3481239" y="3350839"/>
                <a:ext cx="159109" cy="360634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360634 h 360634"/>
                  <a:gd name="connsiteX3" fmla="*/ 0 w 159109"/>
                  <a:gd name="connsiteY3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360634"/>
                    </a:ln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8" name="四角形: 上の 2 つの角を丸める 727">
              <a:extLst>
                <a:ext uri="{FF2B5EF4-FFF2-40B4-BE49-F238E27FC236}">
                  <a16:creationId xmlns:a16="http://schemas.microsoft.com/office/drawing/2014/main" id="{BFF911D4-D6F8-4DF3-AF6B-3FAAAA04B9C8}"/>
                </a:ext>
              </a:extLst>
            </p:cNvPr>
            <p:cNvSpPr/>
            <p:nvPr/>
          </p:nvSpPr>
          <p:spPr>
            <a:xfrm>
              <a:off x="3743375" y="-2341539"/>
              <a:ext cx="1494046" cy="632483"/>
            </a:xfrm>
            <a:prstGeom prst="round2SameRect">
              <a:avLst>
                <a:gd name="adj1" fmla="val 50000"/>
                <a:gd name="adj2" fmla="val 16883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フリーフォーム: 図形 728">
              <a:extLst>
                <a:ext uri="{FF2B5EF4-FFF2-40B4-BE49-F238E27FC236}">
                  <a16:creationId xmlns:a16="http://schemas.microsoft.com/office/drawing/2014/main" id="{8DAC0BD8-CF76-462C-BCC3-26069D6828DE}"/>
                </a:ext>
              </a:extLst>
            </p:cNvPr>
            <p:cNvSpPr/>
            <p:nvPr/>
          </p:nvSpPr>
          <p:spPr>
            <a:xfrm>
              <a:off x="3233447" y="-3443922"/>
              <a:ext cx="2003974" cy="1613140"/>
            </a:xfrm>
            <a:custGeom>
              <a:avLst/>
              <a:gdLst>
                <a:gd name="connsiteX0" fmla="*/ 1249162 w 2003974"/>
                <a:gd name="connsiteY0" fmla="*/ 0 h 1613140"/>
                <a:gd name="connsiteX1" fmla="*/ 2003974 w 2003974"/>
                <a:gd name="connsiteY1" fmla="*/ 754812 h 1613140"/>
                <a:gd name="connsiteX2" fmla="*/ 2003973 w 2003974"/>
                <a:gd name="connsiteY2" fmla="*/ 1346435 h 1613140"/>
                <a:gd name="connsiteX3" fmla="*/ 1737268 w 2003974"/>
                <a:gd name="connsiteY3" fmla="*/ 1613140 h 1613140"/>
                <a:gd name="connsiteX4" fmla="*/ 761055 w 2003974"/>
                <a:gd name="connsiteY4" fmla="*/ 1613140 h 1613140"/>
                <a:gd name="connsiteX5" fmla="*/ 494350 w 2003974"/>
                <a:gd name="connsiteY5" fmla="*/ 1346435 h 1613140"/>
                <a:gd name="connsiteX6" fmla="*/ 494350 w 2003974"/>
                <a:gd name="connsiteY6" fmla="*/ 1286186 h 1613140"/>
                <a:gd name="connsiteX7" fmla="*/ 435054 w 2003974"/>
                <a:gd name="connsiteY7" fmla="*/ 1263459 h 1613140"/>
                <a:gd name="connsiteX8" fmla="*/ 145829 w 2003974"/>
                <a:gd name="connsiteY8" fmla="*/ 1146774 h 1613140"/>
                <a:gd name="connsiteX9" fmla="*/ 29351 w 2003974"/>
                <a:gd name="connsiteY9" fmla="*/ 1083803 h 1613140"/>
                <a:gd name="connsiteX10" fmla="*/ 19877 w 2003974"/>
                <a:gd name="connsiteY10" fmla="*/ 1067637 h 1613140"/>
                <a:gd name="connsiteX11" fmla="*/ 52253 w 2003974"/>
                <a:gd name="connsiteY11" fmla="*/ 1068379 h 1613140"/>
                <a:gd name="connsiteX12" fmla="*/ 601176 w 2003974"/>
                <a:gd name="connsiteY12" fmla="*/ 1013227 h 1613140"/>
                <a:gd name="connsiteX13" fmla="*/ 630578 w 2003974"/>
                <a:gd name="connsiteY13" fmla="*/ 998870 h 1613140"/>
                <a:gd name="connsiteX14" fmla="*/ 601176 w 2003974"/>
                <a:gd name="connsiteY14" fmla="*/ 984514 h 1613140"/>
                <a:gd name="connsiteX15" fmla="*/ 52253 w 2003974"/>
                <a:gd name="connsiteY15" fmla="*/ 929362 h 1613140"/>
                <a:gd name="connsiteX16" fmla="*/ 0 w 2003974"/>
                <a:gd name="connsiteY16" fmla="*/ 930559 h 1613140"/>
                <a:gd name="connsiteX17" fmla="*/ 4859 w 2003974"/>
                <a:gd name="connsiteY17" fmla="*/ 912697 h 1613140"/>
                <a:gd name="connsiteX18" fmla="*/ 145829 w 2003974"/>
                <a:gd name="connsiteY18" fmla="*/ 807936 h 1613140"/>
                <a:gd name="connsiteX19" fmla="*/ 435054 w 2003974"/>
                <a:gd name="connsiteY19" fmla="*/ 691251 h 1613140"/>
                <a:gd name="connsiteX20" fmla="*/ 503398 w 2003974"/>
                <a:gd name="connsiteY20" fmla="*/ 665057 h 1613140"/>
                <a:gd name="connsiteX21" fmla="*/ 509685 w 2003974"/>
                <a:gd name="connsiteY21" fmla="*/ 602691 h 1613140"/>
                <a:gd name="connsiteX22" fmla="*/ 1249162 w 2003974"/>
                <a:gd name="connsiteY22" fmla="*/ 0 h 161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03974" h="1613140">
                  <a:moveTo>
                    <a:pt x="1249162" y="0"/>
                  </a:moveTo>
                  <a:cubicBezTo>
                    <a:pt x="1666033" y="0"/>
                    <a:pt x="2003974" y="337941"/>
                    <a:pt x="2003974" y="754812"/>
                  </a:cubicBezTo>
                  <a:cubicBezTo>
                    <a:pt x="2003974" y="952020"/>
                    <a:pt x="2003973" y="1149227"/>
                    <a:pt x="2003973" y="1346435"/>
                  </a:cubicBezTo>
                  <a:cubicBezTo>
                    <a:pt x="2003973" y="1493732"/>
                    <a:pt x="1884565" y="1613140"/>
                    <a:pt x="1737268" y="1613140"/>
                  </a:cubicBezTo>
                  <a:lnTo>
                    <a:pt x="761055" y="1613140"/>
                  </a:lnTo>
                  <a:cubicBezTo>
                    <a:pt x="613758" y="1613140"/>
                    <a:pt x="494350" y="1493732"/>
                    <a:pt x="494350" y="1346435"/>
                  </a:cubicBezTo>
                  <a:lnTo>
                    <a:pt x="494350" y="1286186"/>
                  </a:lnTo>
                  <a:lnTo>
                    <a:pt x="435054" y="1263459"/>
                  </a:lnTo>
                  <a:cubicBezTo>
                    <a:pt x="324725" y="1220372"/>
                    <a:pt x="205754" y="1171183"/>
                    <a:pt x="145829" y="1146774"/>
                  </a:cubicBezTo>
                  <a:cubicBezTo>
                    <a:pt x="85904" y="1122365"/>
                    <a:pt x="51145" y="1106707"/>
                    <a:pt x="29351" y="1083803"/>
                  </a:cubicBezTo>
                  <a:lnTo>
                    <a:pt x="19877" y="1067637"/>
                  </a:lnTo>
                  <a:lnTo>
                    <a:pt x="52253" y="1068379"/>
                  </a:lnTo>
                  <a:cubicBezTo>
                    <a:pt x="299016" y="1068379"/>
                    <a:pt x="510738" y="1045638"/>
                    <a:pt x="601176" y="1013227"/>
                  </a:cubicBezTo>
                  <a:lnTo>
                    <a:pt x="630578" y="998870"/>
                  </a:lnTo>
                  <a:lnTo>
                    <a:pt x="601176" y="984514"/>
                  </a:lnTo>
                  <a:cubicBezTo>
                    <a:pt x="510738" y="952103"/>
                    <a:pt x="299016" y="929362"/>
                    <a:pt x="52253" y="929362"/>
                  </a:cubicBezTo>
                  <a:lnTo>
                    <a:pt x="0" y="930559"/>
                  </a:lnTo>
                  <a:lnTo>
                    <a:pt x="4859" y="912697"/>
                  </a:lnTo>
                  <a:cubicBezTo>
                    <a:pt x="22678" y="861473"/>
                    <a:pt x="55942" y="844549"/>
                    <a:pt x="145829" y="807936"/>
                  </a:cubicBezTo>
                  <a:cubicBezTo>
                    <a:pt x="205754" y="783527"/>
                    <a:pt x="324725" y="734338"/>
                    <a:pt x="435054" y="691251"/>
                  </a:cubicBezTo>
                  <a:lnTo>
                    <a:pt x="503398" y="665057"/>
                  </a:lnTo>
                  <a:lnTo>
                    <a:pt x="509685" y="602691"/>
                  </a:lnTo>
                  <a:cubicBezTo>
                    <a:pt x="580069" y="258736"/>
                    <a:pt x="884400" y="0"/>
                    <a:pt x="124916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1A1A3088-3848-419F-8B9A-673829100F08}"/>
                </a:ext>
              </a:extLst>
            </p:cNvPr>
            <p:cNvSpPr/>
            <p:nvPr/>
          </p:nvSpPr>
          <p:spPr>
            <a:xfrm rot="10800000">
              <a:off x="3563769" y="362714"/>
              <a:ext cx="546085" cy="643800"/>
            </a:xfrm>
            <a:custGeom>
              <a:avLst/>
              <a:gdLst>
                <a:gd name="connsiteX0" fmla="*/ 269538 w 546085"/>
                <a:gd name="connsiteY0" fmla="*/ 643800 h 643800"/>
                <a:gd name="connsiteX1" fmla="*/ 259137 w 546085"/>
                <a:gd name="connsiteY1" fmla="*/ 641013 h 643800"/>
                <a:gd name="connsiteX2" fmla="*/ 220940 w 546085"/>
                <a:gd name="connsiteY2" fmla="*/ 468172 h 643800"/>
                <a:gd name="connsiteX3" fmla="*/ 101440 w 546085"/>
                <a:gd name="connsiteY3" fmla="*/ 598758 h 643800"/>
                <a:gd name="connsiteX4" fmla="*/ 91043 w 546085"/>
                <a:gd name="connsiteY4" fmla="*/ 595972 h 643800"/>
                <a:gd name="connsiteX5" fmla="*/ 22725 w 546085"/>
                <a:gd name="connsiteY5" fmla="*/ 501424 h 643800"/>
                <a:gd name="connsiteX6" fmla="*/ 0 w 546085"/>
                <a:gd name="connsiteY6" fmla="*/ 472610 h 643800"/>
                <a:gd name="connsiteX7" fmla="*/ 11886 w 546085"/>
                <a:gd name="connsiteY7" fmla="*/ 437930 h 643800"/>
                <a:gd name="connsiteX8" fmla="*/ 123076 w 546085"/>
                <a:gd name="connsiteY8" fmla="*/ 36434 h 643800"/>
                <a:gd name="connsiteX9" fmla="*/ 184125 w 546085"/>
                <a:gd name="connsiteY9" fmla="*/ 340964 h 643800"/>
                <a:gd name="connsiteX10" fmla="*/ 192991 w 546085"/>
                <a:gd name="connsiteY10" fmla="*/ 343325 h 643800"/>
                <a:gd name="connsiteX11" fmla="*/ 357585 w 546085"/>
                <a:gd name="connsiteY11" fmla="*/ 52 h 643800"/>
                <a:gd name="connsiteX12" fmla="*/ 327448 w 546085"/>
                <a:gd name="connsiteY12" fmla="*/ 379135 h 643800"/>
                <a:gd name="connsiteX13" fmla="*/ 336315 w 546085"/>
                <a:gd name="connsiteY13" fmla="*/ 381496 h 643800"/>
                <a:gd name="connsiteX14" fmla="*/ 542374 w 546085"/>
                <a:gd name="connsiteY14" fmla="*/ 148108 h 643800"/>
                <a:gd name="connsiteX15" fmla="*/ 436703 w 546085"/>
                <a:gd name="connsiteY15" fmla="*/ 551064 h 643800"/>
                <a:gd name="connsiteX16" fmla="*/ 432693 w 546085"/>
                <a:gd name="connsiteY16" fmla="*/ 576554 h 643800"/>
                <a:gd name="connsiteX17" fmla="*/ 427743 w 546085"/>
                <a:gd name="connsiteY17" fmla="*/ 577914 h 643800"/>
                <a:gd name="connsiteX18" fmla="*/ 269538 w 546085"/>
                <a:gd name="connsiteY18" fmla="*/ 643800 h 64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46085" h="643800">
                  <a:moveTo>
                    <a:pt x="269538" y="643800"/>
                  </a:moveTo>
                  <a:lnTo>
                    <a:pt x="259137" y="641013"/>
                  </a:lnTo>
                  <a:cubicBezTo>
                    <a:pt x="246405" y="583399"/>
                    <a:pt x="260695" y="478887"/>
                    <a:pt x="220940" y="468172"/>
                  </a:cubicBezTo>
                  <a:cubicBezTo>
                    <a:pt x="181185" y="457458"/>
                    <a:pt x="141273" y="555230"/>
                    <a:pt x="101440" y="598758"/>
                  </a:cubicBezTo>
                  <a:lnTo>
                    <a:pt x="91043" y="595972"/>
                  </a:lnTo>
                  <a:cubicBezTo>
                    <a:pt x="69982" y="570148"/>
                    <a:pt x="45497" y="532940"/>
                    <a:pt x="22725" y="501424"/>
                  </a:cubicBezTo>
                  <a:lnTo>
                    <a:pt x="0" y="472610"/>
                  </a:lnTo>
                  <a:lnTo>
                    <a:pt x="11886" y="437930"/>
                  </a:lnTo>
                  <a:cubicBezTo>
                    <a:pt x="48949" y="304098"/>
                    <a:pt x="95538" y="39139"/>
                    <a:pt x="123076" y="36434"/>
                  </a:cubicBezTo>
                  <a:cubicBezTo>
                    <a:pt x="150614" y="33730"/>
                    <a:pt x="163775" y="239454"/>
                    <a:pt x="184125" y="340964"/>
                  </a:cubicBezTo>
                  <a:lnTo>
                    <a:pt x="192991" y="343325"/>
                  </a:lnTo>
                  <a:cubicBezTo>
                    <a:pt x="247856" y="228900"/>
                    <a:pt x="336058" y="-3961"/>
                    <a:pt x="357585" y="52"/>
                  </a:cubicBezTo>
                  <a:cubicBezTo>
                    <a:pt x="379112" y="4066"/>
                    <a:pt x="337494" y="252774"/>
                    <a:pt x="327448" y="379135"/>
                  </a:cubicBezTo>
                  <a:lnTo>
                    <a:pt x="336315" y="381496"/>
                  </a:lnTo>
                  <a:cubicBezTo>
                    <a:pt x="405001" y="303701"/>
                    <a:pt x="518932" y="137076"/>
                    <a:pt x="542374" y="148108"/>
                  </a:cubicBezTo>
                  <a:cubicBezTo>
                    <a:pt x="565816" y="159140"/>
                    <a:pt x="471927" y="416745"/>
                    <a:pt x="436703" y="551064"/>
                  </a:cubicBezTo>
                  <a:lnTo>
                    <a:pt x="432693" y="576554"/>
                  </a:lnTo>
                  <a:lnTo>
                    <a:pt x="427743" y="577914"/>
                  </a:lnTo>
                  <a:cubicBezTo>
                    <a:pt x="387023" y="591456"/>
                    <a:pt x="316265" y="626049"/>
                    <a:pt x="269538" y="64380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52C496E5-88D3-43CB-8D03-37E130D7EAAE}"/>
                </a:ext>
              </a:extLst>
            </p:cNvPr>
            <p:cNvSpPr/>
            <p:nvPr/>
          </p:nvSpPr>
          <p:spPr>
            <a:xfrm rot="10800000">
              <a:off x="4839702" y="363689"/>
              <a:ext cx="538133" cy="642782"/>
            </a:xfrm>
            <a:custGeom>
              <a:avLst/>
              <a:gdLst>
                <a:gd name="connsiteX0" fmla="*/ 245604 w 538133"/>
                <a:gd name="connsiteY0" fmla="*/ 642782 h 642782"/>
                <a:gd name="connsiteX1" fmla="*/ 139165 w 538133"/>
                <a:gd name="connsiteY1" fmla="*/ 595060 h 642782"/>
                <a:gd name="connsiteX2" fmla="*/ 112576 w 538133"/>
                <a:gd name="connsiteY2" fmla="*/ 584458 h 642782"/>
                <a:gd name="connsiteX3" fmla="*/ 109608 w 538133"/>
                <a:gd name="connsiteY3" fmla="*/ 551021 h 642782"/>
                <a:gd name="connsiteX4" fmla="*/ 3937 w 538133"/>
                <a:gd name="connsiteY4" fmla="*/ 148064 h 642782"/>
                <a:gd name="connsiteX5" fmla="*/ 209995 w 538133"/>
                <a:gd name="connsiteY5" fmla="*/ 381453 h 642782"/>
                <a:gd name="connsiteX6" fmla="*/ 218863 w 538133"/>
                <a:gd name="connsiteY6" fmla="*/ 379092 h 642782"/>
                <a:gd name="connsiteX7" fmla="*/ 188727 w 538133"/>
                <a:gd name="connsiteY7" fmla="*/ 9 h 642782"/>
                <a:gd name="connsiteX8" fmla="*/ 353320 w 538133"/>
                <a:gd name="connsiteY8" fmla="*/ 343282 h 642782"/>
                <a:gd name="connsiteX9" fmla="*/ 362186 w 538133"/>
                <a:gd name="connsiteY9" fmla="*/ 340921 h 642782"/>
                <a:gd name="connsiteX10" fmla="*/ 423235 w 538133"/>
                <a:gd name="connsiteY10" fmla="*/ 36391 h 642782"/>
                <a:gd name="connsiteX11" fmla="*/ 534424 w 538133"/>
                <a:gd name="connsiteY11" fmla="*/ 437887 h 642782"/>
                <a:gd name="connsiteX12" fmla="*/ 538133 w 538133"/>
                <a:gd name="connsiteY12" fmla="*/ 448696 h 642782"/>
                <a:gd name="connsiteX13" fmla="*/ 528166 w 538133"/>
                <a:gd name="connsiteY13" fmla="*/ 458793 h 642782"/>
                <a:gd name="connsiteX14" fmla="*/ 424100 w 538133"/>
                <a:gd name="connsiteY14" fmla="*/ 594954 h 642782"/>
                <a:gd name="connsiteX15" fmla="*/ 413699 w 538133"/>
                <a:gd name="connsiteY15" fmla="*/ 597741 h 642782"/>
                <a:gd name="connsiteX16" fmla="*/ 294199 w 538133"/>
                <a:gd name="connsiteY16" fmla="*/ 467155 h 642782"/>
                <a:gd name="connsiteX17" fmla="*/ 256002 w 538133"/>
                <a:gd name="connsiteY17" fmla="*/ 639996 h 642782"/>
                <a:gd name="connsiteX18" fmla="*/ 245604 w 538133"/>
                <a:gd name="connsiteY18" fmla="*/ 642782 h 64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8133" h="642782">
                  <a:moveTo>
                    <a:pt x="245604" y="642782"/>
                  </a:moveTo>
                  <a:cubicBezTo>
                    <a:pt x="214452" y="630948"/>
                    <a:pt x="174645" y="610967"/>
                    <a:pt x="139165" y="595060"/>
                  </a:cubicBezTo>
                  <a:lnTo>
                    <a:pt x="112576" y="584458"/>
                  </a:lnTo>
                  <a:lnTo>
                    <a:pt x="109608" y="551021"/>
                  </a:lnTo>
                  <a:cubicBezTo>
                    <a:pt x="74384" y="416701"/>
                    <a:pt x="-20370" y="147026"/>
                    <a:pt x="3937" y="148064"/>
                  </a:cubicBezTo>
                  <a:cubicBezTo>
                    <a:pt x="28244" y="149102"/>
                    <a:pt x="141309" y="303657"/>
                    <a:pt x="209995" y="381453"/>
                  </a:cubicBezTo>
                  <a:lnTo>
                    <a:pt x="218863" y="379092"/>
                  </a:lnTo>
                  <a:cubicBezTo>
                    <a:pt x="208818" y="252731"/>
                    <a:pt x="153528" y="1587"/>
                    <a:pt x="188727" y="9"/>
                  </a:cubicBezTo>
                  <a:cubicBezTo>
                    <a:pt x="223926" y="-1569"/>
                    <a:pt x="298456" y="228857"/>
                    <a:pt x="353320" y="343282"/>
                  </a:cubicBezTo>
                  <a:lnTo>
                    <a:pt x="362186" y="340921"/>
                  </a:lnTo>
                  <a:cubicBezTo>
                    <a:pt x="382536" y="239411"/>
                    <a:pt x="398123" y="36383"/>
                    <a:pt x="423235" y="36391"/>
                  </a:cubicBezTo>
                  <a:cubicBezTo>
                    <a:pt x="448347" y="36399"/>
                    <a:pt x="497361" y="304055"/>
                    <a:pt x="534424" y="437887"/>
                  </a:cubicBezTo>
                  <a:lnTo>
                    <a:pt x="538133" y="448696"/>
                  </a:lnTo>
                  <a:lnTo>
                    <a:pt x="528166" y="458793"/>
                  </a:lnTo>
                  <a:cubicBezTo>
                    <a:pt x="499672" y="490880"/>
                    <a:pt x="455692" y="556217"/>
                    <a:pt x="424100" y="594954"/>
                  </a:cubicBezTo>
                  <a:lnTo>
                    <a:pt x="413699" y="597741"/>
                  </a:lnTo>
                  <a:cubicBezTo>
                    <a:pt x="373866" y="554212"/>
                    <a:pt x="333986" y="456557"/>
                    <a:pt x="294199" y="467155"/>
                  </a:cubicBezTo>
                  <a:cubicBezTo>
                    <a:pt x="254413" y="477754"/>
                    <a:pt x="268734" y="582382"/>
                    <a:pt x="256002" y="639996"/>
                  </a:cubicBezTo>
                  <a:lnTo>
                    <a:pt x="245604" y="64278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2" name="フリーフォーム: 図形 731">
              <a:extLst>
                <a:ext uri="{FF2B5EF4-FFF2-40B4-BE49-F238E27FC236}">
                  <a16:creationId xmlns:a16="http://schemas.microsoft.com/office/drawing/2014/main" id="{01A5FE79-B56E-40B0-A197-E81B1CDAD2AF}"/>
                </a:ext>
              </a:extLst>
            </p:cNvPr>
            <p:cNvSpPr/>
            <p:nvPr/>
          </p:nvSpPr>
          <p:spPr>
            <a:xfrm rot="10800000">
              <a:off x="4245291" y="487738"/>
              <a:ext cx="454009" cy="635329"/>
            </a:xfrm>
            <a:custGeom>
              <a:avLst/>
              <a:gdLst>
                <a:gd name="connsiteX0" fmla="*/ 326169 w 454009"/>
                <a:gd name="connsiteY0" fmla="*/ 635329 h 635329"/>
                <a:gd name="connsiteX1" fmla="*/ 315401 w 454009"/>
                <a:gd name="connsiteY1" fmla="*/ 635329 h 635329"/>
                <a:gd name="connsiteX2" fmla="*/ 233771 w 454009"/>
                <a:gd name="connsiteY2" fmla="*/ 478264 h 635329"/>
                <a:gd name="connsiteX3" fmla="*/ 152141 w 454009"/>
                <a:gd name="connsiteY3" fmla="*/ 635329 h 635329"/>
                <a:gd name="connsiteX4" fmla="*/ 141376 w 454009"/>
                <a:gd name="connsiteY4" fmla="*/ 635329 h 635329"/>
                <a:gd name="connsiteX5" fmla="*/ 9202 w 454009"/>
                <a:gd name="connsiteY5" fmla="*/ 530548 h 635329"/>
                <a:gd name="connsiteX6" fmla="*/ 7504 w 454009"/>
                <a:gd name="connsiteY6" fmla="*/ 529627 h 635329"/>
                <a:gd name="connsiteX7" fmla="*/ 8710 w 454009"/>
                <a:gd name="connsiteY7" fmla="*/ 511891 h 635329"/>
                <a:gd name="connsiteX8" fmla="*/ 11565 w 454009"/>
                <a:gd name="connsiteY8" fmla="*/ 95471 h 635329"/>
                <a:gd name="connsiteX9" fmla="*/ 149831 w 454009"/>
                <a:gd name="connsiteY9" fmla="*/ 373918 h 635329"/>
                <a:gd name="connsiteX10" fmla="*/ 159009 w 454009"/>
                <a:gd name="connsiteY10" fmla="*/ 373918 h 635329"/>
                <a:gd name="connsiteX11" fmla="*/ 228609 w 454009"/>
                <a:gd name="connsiteY11" fmla="*/ 0 h 635329"/>
                <a:gd name="connsiteX12" fmla="*/ 298209 w 454009"/>
                <a:gd name="connsiteY12" fmla="*/ 373918 h 635329"/>
                <a:gd name="connsiteX13" fmla="*/ 307390 w 454009"/>
                <a:gd name="connsiteY13" fmla="*/ 373918 h 635329"/>
                <a:gd name="connsiteX14" fmla="*/ 445655 w 454009"/>
                <a:gd name="connsiteY14" fmla="*/ 95472 h 635329"/>
                <a:gd name="connsiteX15" fmla="*/ 448510 w 454009"/>
                <a:gd name="connsiteY15" fmla="*/ 511883 h 635329"/>
                <a:gd name="connsiteX16" fmla="*/ 450381 w 454009"/>
                <a:gd name="connsiteY16" fmla="*/ 539275 h 635329"/>
                <a:gd name="connsiteX17" fmla="*/ 419818 w 454009"/>
                <a:gd name="connsiteY17" fmla="*/ 561857 h 635329"/>
                <a:gd name="connsiteX18" fmla="*/ 326169 w 454009"/>
                <a:gd name="connsiteY18" fmla="*/ 635329 h 63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4009" h="635329">
                  <a:moveTo>
                    <a:pt x="326169" y="635329"/>
                  </a:moveTo>
                  <a:lnTo>
                    <a:pt x="315401" y="635329"/>
                  </a:lnTo>
                  <a:cubicBezTo>
                    <a:pt x="288191" y="582974"/>
                    <a:pt x="274945" y="478324"/>
                    <a:pt x="233771" y="478264"/>
                  </a:cubicBezTo>
                  <a:cubicBezTo>
                    <a:pt x="192597" y="478204"/>
                    <a:pt x="179351" y="582974"/>
                    <a:pt x="152141" y="635329"/>
                  </a:cubicBezTo>
                  <a:lnTo>
                    <a:pt x="141376" y="635329"/>
                  </a:lnTo>
                  <a:cubicBezTo>
                    <a:pt x="100835" y="606089"/>
                    <a:pt x="46226" y="554103"/>
                    <a:pt x="9202" y="530548"/>
                  </a:cubicBezTo>
                  <a:lnTo>
                    <a:pt x="7504" y="529627"/>
                  </a:lnTo>
                  <a:lnTo>
                    <a:pt x="8710" y="511891"/>
                  </a:lnTo>
                  <a:cubicBezTo>
                    <a:pt x="9662" y="373084"/>
                    <a:pt x="-13200" y="98920"/>
                    <a:pt x="11565" y="95471"/>
                  </a:cubicBezTo>
                  <a:cubicBezTo>
                    <a:pt x="36330" y="92022"/>
                    <a:pt x="103742" y="281103"/>
                    <a:pt x="149831" y="373918"/>
                  </a:cubicBezTo>
                  <a:lnTo>
                    <a:pt x="159009" y="373918"/>
                  </a:lnTo>
                  <a:cubicBezTo>
                    <a:pt x="182209" y="249279"/>
                    <a:pt x="193503" y="-143"/>
                    <a:pt x="228609" y="0"/>
                  </a:cubicBezTo>
                  <a:cubicBezTo>
                    <a:pt x="263715" y="143"/>
                    <a:pt x="275009" y="249279"/>
                    <a:pt x="298209" y="373918"/>
                  </a:cubicBezTo>
                  <a:lnTo>
                    <a:pt x="307390" y="373918"/>
                  </a:lnTo>
                  <a:cubicBezTo>
                    <a:pt x="353478" y="281103"/>
                    <a:pt x="428142" y="93115"/>
                    <a:pt x="445655" y="95472"/>
                  </a:cubicBezTo>
                  <a:cubicBezTo>
                    <a:pt x="463168" y="97829"/>
                    <a:pt x="447558" y="373079"/>
                    <a:pt x="448510" y="511883"/>
                  </a:cubicBezTo>
                  <a:lnTo>
                    <a:pt x="450381" y="539275"/>
                  </a:lnTo>
                  <a:lnTo>
                    <a:pt x="419818" y="561857"/>
                  </a:lnTo>
                  <a:cubicBezTo>
                    <a:pt x="388602" y="586348"/>
                    <a:pt x="353196" y="615836"/>
                    <a:pt x="326169" y="635329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FCEF3070-19F9-4FCF-AC69-B5D15A59FFAE}"/>
                </a:ext>
              </a:extLst>
            </p:cNvPr>
            <p:cNvGrpSpPr/>
            <p:nvPr/>
          </p:nvGrpSpPr>
          <p:grpSpPr>
            <a:xfrm>
              <a:off x="4258904" y="-3643692"/>
              <a:ext cx="1476108" cy="4137174"/>
              <a:chOff x="2229608" y="814389"/>
              <a:chExt cx="1476108" cy="4137174"/>
            </a:xfrm>
            <a:solidFill>
              <a:srgbClr val="FFC000"/>
            </a:solidFill>
          </p:grpSpPr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8CCB8518-431B-4561-99FF-7750981F82B8}"/>
                  </a:ext>
                </a:extLst>
              </p:cNvPr>
              <p:cNvSpPr/>
              <p:nvPr/>
            </p:nvSpPr>
            <p:spPr>
              <a:xfrm>
                <a:off x="2229608" y="814389"/>
                <a:ext cx="1474417" cy="4092622"/>
              </a:xfrm>
              <a:custGeom>
                <a:avLst/>
                <a:gdLst>
                  <a:gd name="connsiteX0" fmla="*/ 585705 w 1474417"/>
                  <a:gd name="connsiteY0" fmla="*/ 0 h 4092622"/>
                  <a:gd name="connsiteX1" fmla="*/ 1474417 w 1474417"/>
                  <a:gd name="connsiteY1" fmla="*/ 888712 h 4092622"/>
                  <a:gd name="connsiteX2" fmla="*/ 1474416 w 1474417"/>
                  <a:gd name="connsiteY2" fmla="*/ 4092622 h 4092622"/>
                  <a:gd name="connsiteX3" fmla="*/ 350041 w 1474417"/>
                  <a:gd name="connsiteY3" fmla="*/ 4092622 h 4092622"/>
                  <a:gd name="connsiteX4" fmla="*/ 350042 w 1474417"/>
                  <a:gd name="connsiteY4" fmla="*/ 927520 h 4092622"/>
                  <a:gd name="connsiteX5" fmla="*/ 89744 w 1474417"/>
                  <a:gd name="connsiteY5" fmla="*/ 299106 h 4092622"/>
                  <a:gd name="connsiteX6" fmla="*/ 0 w 1474417"/>
                  <a:gd name="connsiteY6" fmla="*/ 225060 h 4092622"/>
                  <a:gd name="connsiteX7" fmla="*/ 88818 w 1474417"/>
                  <a:gd name="connsiteY7" fmla="*/ 151778 h 4092622"/>
                  <a:gd name="connsiteX8" fmla="*/ 585705 w 1474417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4417" h="4092622">
                    <a:moveTo>
                      <a:pt x="585705" y="0"/>
                    </a:moveTo>
                    <a:cubicBezTo>
                      <a:pt x="1076527" y="0"/>
                      <a:pt x="1474417" y="397890"/>
                      <a:pt x="1474417" y="888712"/>
                    </a:cubicBezTo>
                    <a:cubicBezTo>
                      <a:pt x="1474417" y="1956682"/>
                      <a:pt x="1474416" y="3024652"/>
                      <a:pt x="1474416" y="4092622"/>
                    </a:cubicBezTo>
                    <a:lnTo>
                      <a:pt x="350041" y="4092622"/>
                    </a:lnTo>
                    <a:lnTo>
                      <a:pt x="350042" y="927520"/>
                    </a:lnTo>
                    <a:cubicBezTo>
                      <a:pt x="350042" y="682109"/>
                      <a:pt x="250570" y="459931"/>
                      <a:pt x="89744" y="299106"/>
                    </a:cubicBezTo>
                    <a:lnTo>
                      <a:pt x="0" y="225060"/>
                    </a:lnTo>
                    <a:lnTo>
                      <a:pt x="88818" y="151778"/>
                    </a:lnTo>
                    <a:cubicBezTo>
                      <a:pt x="230657" y="55953"/>
                      <a:pt x="401647" y="0"/>
                      <a:pt x="58570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1E7A1D2D-AD21-4AC7-8926-D80A36938725}"/>
                  </a:ext>
                </a:extLst>
              </p:cNvPr>
              <p:cNvSpPr/>
              <p:nvPr/>
            </p:nvSpPr>
            <p:spPr>
              <a:xfrm>
                <a:off x="2770865" y="814389"/>
                <a:ext cx="934851" cy="4137174"/>
              </a:xfrm>
              <a:custGeom>
                <a:avLst/>
                <a:gdLst>
                  <a:gd name="connsiteX0" fmla="*/ 46139 w 934851"/>
                  <a:gd name="connsiteY0" fmla="*/ 0 h 4137174"/>
                  <a:gd name="connsiteX1" fmla="*/ 934851 w 934851"/>
                  <a:gd name="connsiteY1" fmla="*/ 888712 h 4137174"/>
                  <a:gd name="connsiteX2" fmla="*/ 934850 w 934851"/>
                  <a:gd name="connsiteY2" fmla="*/ 4137174 h 4137174"/>
                  <a:gd name="connsiteX3" fmla="*/ 842571 w 934851"/>
                  <a:gd name="connsiteY3" fmla="*/ 4137174 h 4137174"/>
                  <a:gd name="connsiteX4" fmla="*/ 842572 w 934851"/>
                  <a:gd name="connsiteY4" fmla="*/ 888712 h 4137174"/>
                  <a:gd name="connsiteX5" fmla="*/ 44726 w 934851"/>
                  <a:gd name="connsiteY5" fmla="*/ 4588 h 4137174"/>
                  <a:gd name="connsiteX6" fmla="*/ 0 w 934851"/>
                  <a:gd name="connsiteY6" fmla="*/ 2330 h 4137174"/>
                  <a:gd name="connsiteX7" fmla="*/ 46139 w 934851"/>
                  <a:gd name="connsiteY7" fmla="*/ 0 h 413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4851" h="4137174">
                    <a:moveTo>
                      <a:pt x="46139" y="0"/>
                    </a:moveTo>
                    <a:cubicBezTo>
                      <a:pt x="536961" y="0"/>
                      <a:pt x="934851" y="397890"/>
                      <a:pt x="934851" y="888712"/>
                    </a:cubicBezTo>
                    <a:cubicBezTo>
                      <a:pt x="934851" y="1971533"/>
                      <a:pt x="934850" y="3054353"/>
                      <a:pt x="934850" y="4137174"/>
                    </a:cubicBezTo>
                    <a:lnTo>
                      <a:pt x="842571" y="4137174"/>
                    </a:lnTo>
                    <a:cubicBezTo>
                      <a:pt x="842571" y="3054353"/>
                      <a:pt x="842572" y="1971533"/>
                      <a:pt x="842572" y="888712"/>
                    </a:cubicBezTo>
                    <a:cubicBezTo>
                      <a:pt x="842572" y="428566"/>
                      <a:pt x="492864" y="50099"/>
                      <a:pt x="44726" y="4588"/>
                    </a:cubicBezTo>
                    <a:lnTo>
                      <a:pt x="0" y="2330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0B077EC3-DBA8-4443-A53B-C8E59E9AB43F}"/>
                  </a:ext>
                </a:extLst>
              </p:cNvPr>
              <p:cNvSpPr/>
              <p:nvPr/>
            </p:nvSpPr>
            <p:spPr>
              <a:xfrm>
                <a:off x="2676894" y="818927"/>
                <a:ext cx="842572" cy="4132370"/>
              </a:xfrm>
              <a:custGeom>
                <a:avLst/>
                <a:gdLst>
                  <a:gd name="connsiteX0" fmla="*/ 46139 w 842572"/>
                  <a:gd name="connsiteY0" fmla="*/ 0 h 4132370"/>
                  <a:gd name="connsiteX1" fmla="*/ 132966 w 842572"/>
                  <a:gd name="connsiteY1" fmla="*/ 13251 h 4132370"/>
                  <a:gd name="connsiteX2" fmla="*/ 842572 w 842572"/>
                  <a:gd name="connsiteY2" fmla="*/ 883908 h 4132370"/>
                  <a:gd name="connsiteX3" fmla="*/ 842571 w 842572"/>
                  <a:gd name="connsiteY3" fmla="*/ 4132370 h 4132370"/>
                  <a:gd name="connsiteX4" fmla="*/ 750292 w 842572"/>
                  <a:gd name="connsiteY4" fmla="*/ 4132370 h 4132370"/>
                  <a:gd name="connsiteX5" fmla="*/ 750293 w 842572"/>
                  <a:gd name="connsiteY5" fmla="*/ 883908 h 4132370"/>
                  <a:gd name="connsiteX6" fmla="*/ 40687 w 842572"/>
                  <a:gd name="connsiteY6" fmla="*/ 13251 h 4132370"/>
                  <a:gd name="connsiteX7" fmla="*/ 0 w 842572"/>
                  <a:gd name="connsiteY7" fmla="*/ 7041 h 4132370"/>
                  <a:gd name="connsiteX8" fmla="*/ 46139 w 842572"/>
                  <a:gd name="connsiteY8" fmla="*/ 0 h 413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2572" h="4132370">
                    <a:moveTo>
                      <a:pt x="46139" y="0"/>
                    </a:moveTo>
                    <a:lnTo>
                      <a:pt x="132966" y="13251"/>
                    </a:lnTo>
                    <a:cubicBezTo>
                      <a:pt x="537938" y="96121"/>
                      <a:pt x="842572" y="454439"/>
                      <a:pt x="842572" y="883908"/>
                    </a:cubicBezTo>
                    <a:cubicBezTo>
                      <a:pt x="842572" y="1966729"/>
                      <a:pt x="842571" y="3049549"/>
                      <a:pt x="842571" y="4132370"/>
                    </a:cubicBezTo>
                    <a:lnTo>
                      <a:pt x="750292" y="4132370"/>
                    </a:lnTo>
                    <a:cubicBezTo>
                      <a:pt x="750292" y="3049549"/>
                      <a:pt x="750293" y="1966729"/>
                      <a:pt x="750293" y="883908"/>
                    </a:cubicBezTo>
                    <a:cubicBezTo>
                      <a:pt x="750293" y="454439"/>
                      <a:pt x="445659" y="96121"/>
                      <a:pt x="40687" y="13251"/>
                    </a:cubicBezTo>
                    <a:lnTo>
                      <a:pt x="0" y="7041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155D53D4-0A04-4EAC-AEC3-6CC671D65CBF}"/>
                  </a:ext>
                </a:extLst>
              </p:cNvPr>
              <p:cNvSpPr/>
              <p:nvPr/>
            </p:nvSpPr>
            <p:spPr>
              <a:xfrm>
                <a:off x="2586307" y="833846"/>
                <a:ext cx="750293" cy="4117717"/>
              </a:xfrm>
              <a:custGeom>
                <a:avLst/>
                <a:gdLst>
                  <a:gd name="connsiteX0" fmla="*/ 46139 w 750293"/>
                  <a:gd name="connsiteY0" fmla="*/ 0 h 4117717"/>
                  <a:gd name="connsiteX1" fmla="*/ 125857 w 750293"/>
                  <a:gd name="connsiteY1" fmla="*/ 20498 h 4117717"/>
                  <a:gd name="connsiteX2" fmla="*/ 750293 w 750293"/>
                  <a:gd name="connsiteY2" fmla="*/ 869255 h 4117717"/>
                  <a:gd name="connsiteX3" fmla="*/ 750292 w 750293"/>
                  <a:gd name="connsiteY3" fmla="*/ 4117717 h 4117717"/>
                  <a:gd name="connsiteX4" fmla="*/ 658013 w 750293"/>
                  <a:gd name="connsiteY4" fmla="*/ 4117717 h 4117717"/>
                  <a:gd name="connsiteX5" fmla="*/ 658014 w 750293"/>
                  <a:gd name="connsiteY5" fmla="*/ 869255 h 4117717"/>
                  <a:gd name="connsiteX6" fmla="*/ 33578 w 750293"/>
                  <a:gd name="connsiteY6" fmla="*/ 20498 h 4117717"/>
                  <a:gd name="connsiteX7" fmla="*/ 0 w 750293"/>
                  <a:gd name="connsiteY7" fmla="*/ 11864 h 4117717"/>
                  <a:gd name="connsiteX8" fmla="*/ 46139 w 750293"/>
                  <a:gd name="connsiteY8" fmla="*/ 0 h 4117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0293" h="4117717">
                    <a:moveTo>
                      <a:pt x="46139" y="0"/>
                    </a:moveTo>
                    <a:lnTo>
                      <a:pt x="125857" y="20498"/>
                    </a:lnTo>
                    <a:cubicBezTo>
                      <a:pt x="487623" y="133019"/>
                      <a:pt x="750293" y="470462"/>
                      <a:pt x="750293" y="869255"/>
                    </a:cubicBezTo>
                    <a:cubicBezTo>
                      <a:pt x="750293" y="1952076"/>
                      <a:pt x="750292" y="3034896"/>
                      <a:pt x="750292" y="4117717"/>
                    </a:cubicBezTo>
                    <a:lnTo>
                      <a:pt x="658013" y="4117717"/>
                    </a:lnTo>
                    <a:cubicBezTo>
                      <a:pt x="658013" y="3034896"/>
                      <a:pt x="658014" y="1952076"/>
                      <a:pt x="658014" y="869255"/>
                    </a:cubicBezTo>
                    <a:cubicBezTo>
                      <a:pt x="658014" y="470462"/>
                      <a:pt x="395345" y="133019"/>
                      <a:pt x="33578" y="20498"/>
                    </a:cubicBezTo>
                    <a:lnTo>
                      <a:pt x="0" y="11864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DEEECBCF-D865-4278-A761-DC8B1E506789}"/>
                  </a:ext>
                </a:extLst>
              </p:cNvPr>
              <p:cNvSpPr/>
              <p:nvPr/>
            </p:nvSpPr>
            <p:spPr>
              <a:xfrm>
                <a:off x="2494028" y="858941"/>
                <a:ext cx="658014" cy="4092622"/>
              </a:xfrm>
              <a:custGeom>
                <a:avLst/>
                <a:gdLst>
                  <a:gd name="connsiteX0" fmla="*/ 46139 w 658014"/>
                  <a:gd name="connsiteY0" fmla="*/ 0 h 4092622"/>
                  <a:gd name="connsiteX1" fmla="*/ 115229 w 658014"/>
                  <a:gd name="connsiteY1" fmla="*/ 25287 h 4092622"/>
                  <a:gd name="connsiteX2" fmla="*/ 658014 w 658014"/>
                  <a:gd name="connsiteY2" fmla="*/ 844160 h 4092622"/>
                  <a:gd name="connsiteX3" fmla="*/ 658013 w 658014"/>
                  <a:gd name="connsiteY3" fmla="*/ 4092622 h 4092622"/>
                  <a:gd name="connsiteX4" fmla="*/ 565734 w 658014"/>
                  <a:gd name="connsiteY4" fmla="*/ 4092622 h 4092622"/>
                  <a:gd name="connsiteX5" fmla="*/ 565735 w 658014"/>
                  <a:gd name="connsiteY5" fmla="*/ 844160 h 4092622"/>
                  <a:gd name="connsiteX6" fmla="*/ 22950 w 658014"/>
                  <a:gd name="connsiteY6" fmla="*/ 25287 h 4092622"/>
                  <a:gd name="connsiteX7" fmla="*/ 0 w 658014"/>
                  <a:gd name="connsiteY7" fmla="*/ 16887 h 4092622"/>
                  <a:gd name="connsiteX8" fmla="*/ 46139 w 658014"/>
                  <a:gd name="connsiteY8" fmla="*/ 0 h 409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8014" h="4092622">
                    <a:moveTo>
                      <a:pt x="46139" y="0"/>
                    </a:moveTo>
                    <a:lnTo>
                      <a:pt x="115229" y="25287"/>
                    </a:lnTo>
                    <a:cubicBezTo>
                      <a:pt x="434201" y="160201"/>
                      <a:pt x="658014" y="476044"/>
                      <a:pt x="658014" y="844160"/>
                    </a:cubicBezTo>
                    <a:cubicBezTo>
                      <a:pt x="658014" y="1926981"/>
                      <a:pt x="658013" y="3009801"/>
                      <a:pt x="658013" y="4092622"/>
                    </a:cubicBezTo>
                    <a:lnTo>
                      <a:pt x="565734" y="4092622"/>
                    </a:lnTo>
                    <a:cubicBezTo>
                      <a:pt x="565734" y="3009801"/>
                      <a:pt x="565735" y="1926981"/>
                      <a:pt x="565735" y="844160"/>
                    </a:cubicBezTo>
                    <a:cubicBezTo>
                      <a:pt x="565735" y="476044"/>
                      <a:pt x="341922" y="160201"/>
                      <a:pt x="22950" y="25287"/>
                    </a:cubicBezTo>
                    <a:lnTo>
                      <a:pt x="0" y="16887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A7DC0D33-0866-4B94-96F0-B963DA87C9C3}"/>
                  </a:ext>
                </a:extLst>
              </p:cNvPr>
              <p:cNvSpPr/>
              <p:nvPr/>
            </p:nvSpPr>
            <p:spPr>
              <a:xfrm>
                <a:off x="2401749" y="895399"/>
                <a:ext cx="565735" cy="4056164"/>
              </a:xfrm>
              <a:custGeom>
                <a:avLst/>
                <a:gdLst>
                  <a:gd name="connsiteX0" fmla="*/ 46139 w 565735"/>
                  <a:gd name="connsiteY0" fmla="*/ 0 h 4056164"/>
                  <a:gd name="connsiteX1" fmla="*/ 100636 w 565735"/>
                  <a:gd name="connsiteY1" fmla="*/ 26253 h 4056164"/>
                  <a:gd name="connsiteX2" fmla="*/ 565735 w 565735"/>
                  <a:gd name="connsiteY2" fmla="*/ 807702 h 4056164"/>
                  <a:gd name="connsiteX3" fmla="*/ 565734 w 565735"/>
                  <a:gd name="connsiteY3" fmla="*/ 4056164 h 4056164"/>
                  <a:gd name="connsiteX4" fmla="*/ 473455 w 565735"/>
                  <a:gd name="connsiteY4" fmla="*/ 4056164 h 4056164"/>
                  <a:gd name="connsiteX5" fmla="*/ 473456 w 565735"/>
                  <a:gd name="connsiteY5" fmla="*/ 807702 h 4056164"/>
                  <a:gd name="connsiteX6" fmla="*/ 8357 w 565735"/>
                  <a:gd name="connsiteY6" fmla="*/ 26253 h 4056164"/>
                  <a:gd name="connsiteX7" fmla="*/ 0 w 565735"/>
                  <a:gd name="connsiteY7" fmla="*/ 22227 h 4056164"/>
                  <a:gd name="connsiteX8" fmla="*/ 46139 w 565735"/>
                  <a:gd name="connsiteY8" fmla="*/ 0 h 405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5735" h="4056164">
                    <a:moveTo>
                      <a:pt x="46139" y="0"/>
                    </a:moveTo>
                    <a:lnTo>
                      <a:pt x="100636" y="26253"/>
                    </a:lnTo>
                    <a:cubicBezTo>
                      <a:pt x="377670" y="176747"/>
                      <a:pt x="565735" y="470262"/>
                      <a:pt x="565735" y="807702"/>
                    </a:cubicBezTo>
                    <a:cubicBezTo>
                      <a:pt x="565735" y="1890523"/>
                      <a:pt x="565734" y="2973343"/>
                      <a:pt x="565734" y="4056164"/>
                    </a:cubicBezTo>
                    <a:lnTo>
                      <a:pt x="473455" y="4056164"/>
                    </a:lnTo>
                    <a:cubicBezTo>
                      <a:pt x="473455" y="2973343"/>
                      <a:pt x="473456" y="1890523"/>
                      <a:pt x="473456" y="807702"/>
                    </a:cubicBezTo>
                    <a:cubicBezTo>
                      <a:pt x="473456" y="470262"/>
                      <a:pt x="285391" y="176747"/>
                      <a:pt x="8357" y="26253"/>
                    </a:cubicBezTo>
                    <a:lnTo>
                      <a:pt x="0" y="22227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94627B26-CA8B-4D74-916A-9FB5E1957299}"/>
                  </a:ext>
                </a:extLst>
              </p:cNvPr>
              <p:cNvSpPr/>
              <p:nvPr/>
            </p:nvSpPr>
            <p:spPr>
              <a:xfrm>
                <a:off x="2309470" y="944605"/>
                <a:ext cx="473456" cy="4006958"/>
              </a:xfrm>
              <a:custGeom>
                <a:avLst/>
                <a:gdLst>
                  <a:gd name="connsiteX0" fmla="*/ 46139 w 473456"/>
                  <a:gd name="connsiteY0" fmla="*/ 0 h 4006958"/>
                  <a:gd name="connsiteX1" fmla="*/ 81631 w 473456"/>
                  <a:gd name="connsiteY1" fmla="*/ 21562 h 4006958"/>
                  <a:gd name="connsiteX2" fmla="*/ 473456 w 473456"/>
                  <a:gd name="connsiteY2" fmla="*/ 758496 h 4006958"/>
                  <a:gd name="connsiteX3" fmla="*/ 473455 w 473456"/>
                  <a:gd name="connsiteY3" fmla="*/ 4006958 h 4006958"/>
                  <a:gd name="connsiteX4" fmla="*/ 381176 w 473456"/>
                  <a:gd name="connsiteY4" fmla="*/ 4006958 h 4006958"/>
                  <a:gd name="connsiteX5" fmla="*/ 381177 w 473456"/>
                  <a:gd name="connsiteY5" fmla="*/ 758496 h 4006958"/>
                  <a:gd name="connsiteX6" fmla="*/ 120879 w 473456"/>
                  <a:gd name="connsiteY6" fmla="*/ 130082 h 4006958"/>
                  <a:gd name="connsiteX7" fmla="*/ 0 w 473456"/>
                  <a:gd name="connsiteY7" fmla="*/ 30347 h 4006958"/>
                  <a:gd name="connsiteX8" fmla="*/ 10647 w 473456"/>
                  <a:gd name="connsiteY8" fmla="*/ 21562 h 4006958"/>
                  <a:gd name="connsiteX9" fmla="*/ 46139 w 473456"/>
                  <a:gd name="connsiteY9" fmla="*/ 0 h 400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3456" h="4006958">
                    <a:moveTo>
                      <a:pt x="46139" y="0"/>
                    </a:moveTo>
                    <a:lnTo>
                      <a:pt x="81631" y="21562"/>
                    </a:lnTo>
                    <a:cubicBezTo>
                      <a:pt x="318030" y="181270"/>
                      <a:pt x="473456" y="451732"/>
                      <a:pt x="473456" y="758496"/>
                    </a:cubicBezTo>
                    <a:cubicBezTo>
                      <a:pt x="473456" y="1841317"/>
                      <a:pt x="473455" y="2924137"/>
                      <a:pt x="473455" y="4006958"/>
                    </a:cubicBezTo>
                    <a:lnTo>
                      <a:pt x="381176" y="4006958"/>
                    </a:lnTo>
                    <a:cubicBezTo>
                      <a:pt x="381176" y="2924137"/>
                      <a:pt x="381177" y="1841317"/>
                      <a:pt x="381177" y="758496"/>
                    </a:cubicBezTo>
                    <a:cubicBezTo>
                      <a:pt x="381177" y="513085"/>
                      <a:pt x="281705" y="290907"/>
                      <a:pt x="120879" y="130082"/>
                    </a:cubicBezTo>
                    <a:lnTo>
                      <a:pt x="0" y="30347"/>
                    </a:lnTo>
                    <a:lnTo>
                      <a:pt x="10647" y="21562"/>
                    </a:lnTo>
                    <a:lnTo>
                      <a:pt x="46139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FD7A5436-46FD-4D64-86BB-1944CB80B1EC}"/>
                </a:ext>
              </a:extLst>
            </p:cNvPr>
            <p:cNvGrpSpPr/>
            <p:nvPr/>
          </p:nvGrpSpPr>
          <p:grpSpPr>
            <a:xfrm>
              <a:off x="4544739" y="-2981706"/>
              <a:ext cx="386415" cy="841496"/>
              <a:chOff x="4392453" y="1476375"/>
              <a:chExt cx="386415" cy="841496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F408E49C-BF70-4991-94C4-1E9D11C553B2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C3006B05-A3FB-46B3-98EA-F38B498AB193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8ED6A84A-7792-454D-BEEF-E2AF89E8D585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BD8DB770-1187-4A33-B814-C7DE0066D113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01BA43F4-BB8C-4FA5-A4CC-6B91FA3B6089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619492E9-067C-423A-A0E9-357CBA0272C1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四角形: 上の 2 つの角を丸める 742">
                <a:extLst>
                  <a:ext uri="{FF2B5EF4-FFF2-40B4-BE49-F238E27FC236}">
                    <a16:creationId xmlns:a16="http://schemas.microsoft.com/office/drawing/2014/main" id="{6A988C98-9035-4775-A06E-8BC5B121A3C9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四角形: 上の 2 つの角を丸める 743">
                <a:extLst>
                  <a:ext uri="{FF2B5EF4-FFF2-40B4-BE49-F238E27FC236}">
                    <a16:creationId xmlns:a16="http://schemas.microsoft.com/office/drawing/2014/main" id="{B65624E2-8B6B-4864-9AFA-157C2F3DEA30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A31F62D4-CD6E-4152-9A9A-8006FD61937F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421AF0FF-D1EB-4177-A462-437AA7A69A2B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67E97198-DE64-4402-9AB0-76A0CC1905D9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6284F9B4-D2E7-43E3-BCC8-0C3C572A86D7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075F9CB5-A592-4AA9-A063-3D3493D313C6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5" name="フリーフォーム: 図形 734">
              <a:extLst>
                <a:ext uri="{FF2B5EF4-FFF2-40B4-BE49-F238E27FC236}">
                  <a16:creationId xmlns:a16="http://schemas.microsoft.com/office/drawing/2014/main" id="{75B2AB68-3C96-4B5A-955B-34E52A19B978}"/>
                </a:ext>
              </a:extLst>
            </p:cNvPr>
            <p:cNvSpPr/>
            <p:nvPr/>
          </p:nvSpPr>
          <p:spPr>
            <a:xfrm rot="5400000">
              <a:off x="3903338" y="-3017012"/>
              <a:ext cx="484653" cy="378145"/>
            </a:xfrm>
            <a:custGeom>
              <a:avLst/>
              <a:gdLst>
                <a:gd name="connsiteX0" fmla="*/ 477227 w 968779"/>
                <a:gd name="connsiteY0" fmla="*/ 0 h 525254"/>
                <a:gd name="connsiteX1" fmla="*/ 502102 w 968779"/>
                <a:gd name="connsiteY1" fmla="*/ 24809 h 525254"/>
                <a:gd name="connsiteX2" fmla="*/ 899478 w 968779"/>
                <a:gd name="connsiteY2" fmla="*/ 245769 h 525254"/>
                <a:gd name="connsiteX3" fmla="*/ 968779 w 968779"/>
                <a:gd name="connsiteY3" fmla="*/ 262627 h 525254"/>
                <a:gd name="connsiteX4" fmla="*/ 899478 w 968779"/>
                <a:gd name="connsiteY4" fmla="*/ 279485 h 525254"/>
                <a:gd name="connsiteX5" fmla="*/ 502102 w 968779"/>
                <a:gd name="connsiteY5" fmla="*/ 500445 h 525254"/>
                <a:gd name="connsiteX6" fmla="*/ 477227 w 968779"/>
                <a:gd name="connsiteY6" fmla="*/ 525254 h 525254"/>
                <a:gd name="connsiteX7" fmla="*/ 418664 w 968779"/>
                <a:gd name="connsiteY7" fmla="*/ 469632 h 525254"/>
                <a:gd name="connsiteX8" fmla="*/ 58776 w 968779"/>
                <a:gd name="connsiteY8" fmla="*/ 279485 h 525254"/>
                <a:gd name="connsiteX9" fmla="*/ 0 w 968779"/>
                <a:gd name="connsiteY9" fmla="*/ 262627 h 525254"/>
                <a:gd name="connsiteX10" fmla="*/ 58776 w 968779"/>
                <a:gd name="connsiteY10" fmla="*/ 245769 h 525254"/>
                <a:gd name="connsiteX11" fmla="*/ 418664 w 968779"/>
                <a:gd name="connsiteY11" fmla="*/ 55623 h 525254"/>
                <a:gd name="connsiteX12" fmla="*/ 477227 w 968779"/>
                <a:gd name="connsiteY12" fmla="*/ 0 h 52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8779" h="525254">
                  <a:moveTo>
                    <a:pt x="477227" y="0"/>
                  </a:moveTo>
                  <a:lnTo>
                    <a:pt x="502102" y="24809"/>
                  </a:lnTo>
                  <a:cubicBezTo>
                    <a:pt x="611750" y="119348"/>
                    <a:pt x="747090" y="195259"/>
                    <a:pt x="899478" y="245769"/>
                  </a:cubicBezTo>
                  <a:lnTo>
                    <a:pt x="968779" y="262627"/>
                  </a:lnTo>
                  <a:lnTo>
                    <a:pt x="899478" y="279485"/>
                  </a:lnTo>
                  <a:cubicBezTo>
                    <a:pt x="747090" y="329995"/>
                    <a:pt x="611750" y="405906"/>
                    <a:pt x="502102" y="500445"/>
                  </a:cubicBezTo>
                  <a:lnTo>
                    <a:pt x="477227" y="525254"/>
                  </a:lnTo>
                  <a:lnTo>
                    <a:pt x="418664" y="469632"/>
                  </a:lnTo>
                  <a:cubicBezTo>
                    <a:pt x="316218" y="389351"/>
                    <a:pt x="194232" y="324383"/>
                    <a:pt x="58776" y="279485"/>
                  </a:cubicBezTo>
                  <a:lnTo>
                    <a:pt x="0" y="262627"/>
                  </a:lnTo>
                  <a:lnTo>
                    <a:pt x="58776" y="245769"/>
                  </a:lnTo>
                  <a:cubicBezTo>
                    <a:pt x="194232" y="200871"/>
                    <a:pt x="316219" y="135904"/>
                    <a:pt x="418664" y="55623"/>
                  </a:cubicBezTo>
                  <a:lnTo>
                    <a:pt x="477227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6" name="フリーフォーム: 図形 735">
              <a:extLst>
                <a:ext uri="{FF2B5EF4-FFF2-40B4-BE49-F238E27FC236}">
                  <a16:creationId xmlns:a16="http://schemas.microsoft.com/office/drawing/2014/main" id="{953A4E45-4AD7-4899-9065-8D321B7F0747}"/>
                </a:ext>
              </a:extLst>
            </p:cNvPr>
            <p:cNvSpPr/>
            <p:nvPr/>
          </p:nvSpPr>
          <p:spPr>
            <a:xfrm rot="5400000">
              <a:off x="3949530" y="-2930734"/>
              <a:ext cx="235166" cy="212480"/>
            </a:xfrm>
            <a:custGeom>
              <a:avLst/>
              <a:gdLst>
                <a:gd name="connsiteX0" fmla="*/ 0 w 235166"/>
                <a:gd name="connsiteY0" fmla="*/ 96830 h 212480"/>
                <a:gd name="connsiteX1" fmla="*/ 4298 w 235166"/>
                <a:gd name="connsiteY1" fmla="*/ 75541 h 212480"/>
                <a:gd name="connsiteX2" fmla="*/ 118262 w 235166"/>
                <a:gd name="connsiteY2" fmla="*/ 0 h 212480"/>
                <a:gd name="connsiteX3" fmla="*/ 232226 w 235166"/>
                <a:gd name="connsiteY3" fmla="*/ 75541 h 212480"/>
                <a:gd name="connsiteX4" fmla="*/ 235166 w 235166"/>
                <a:gd name="connsiteY4" fmla="*/ 90103 h 212480"/>
                <a:gd name="connsiteX5" fmla="*/ 214379 w 235166"/>
                <a:gd name="connsiteY5" fmla="*/ 103195 h 212480"/>
                <a:gd name="connsiteX6" fmla="*/ 122999 w 235166"/>
                <a:gd name="connsiteY6" fmla="*/ 194619 h 212480"/>
                <a:gd name="connsiteX7" fmla="*/ 110554 w 235166"/>
                <a:gd name="connsiteY7" fmla="*/ 212480 h 212480"/>
                <a:gd name="connsiteX8" fmla="*/ 81257 w 235166"/>
                <a:gd name="connsiteY8" fmla="*/ 172436 h 21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166" h="212480">
                  <a:moveTo>
                    <a:pt x="0" y="96830"/>
                  </a:moveTo>
                  <a:lnTo>
                    <a:pt x="4298" y="75541"/>
                  </a:lnTo>
                  <a:cubicBezTo>
                    <a:pt x="23074" y="31148"/>
                    <a:pt x="67030" y="0"/>
                    <a:pt x="118262" y="0"/>
                  </a:cubicBezTo>
                  <a:cubicBezTo>
                    <a:pt x="169494" y="0"/>
                    <a:pt x="213450" y="31148"/>
                    <a:pt x="232226" y="75541"/>
                  </a:cubicBezTo>
                  <a:lnTo>
                    <a:pt x="235166" y="90103"/>
                  </a:lnTo>
                  <a:lnTo>
                    <a:pt x="214379" y="103195"/>
                  </a:lnTo>
                  <a:cubicBezTo>
                    <a:pt x="181066" y="129911"/>
                    <a:pt x="150426" y="160589"/>
                    <a:pt x="122999" y="194619"/>
                  </a:cubicBezTo>
                  <a:lnTo>
                    <a:pt x="110554" y="212480"/>
                  </a:lnTo>
                  <a:lnTo>
                    <a:pt x="81257" y="172436"/>
                  </a:lnTo>
                  <a:close/>
                </a:path>
              </a:pathLst>
            </a:cu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FB92089-474A-4BF9-852E-9613D601327C}"/>
              </a:ext>
            </a:extLst>
          </p:cNvPr>
          <p:cNvGrpSpPr/>
          <p:nvPr/>
        </p:nvGrpSpPr>
        <p:grpSpPr>
          <a:xfrm>
            <a:off x="1161039" y="852569"/>
            <a:ext cx="1709154" cy="2671291"/>
            <a:chOff x="-2937425" y="1387815"/>
            <a:chExt cx="3128462" cy="4889571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6215696-2EFC-4690-BDED-7AE8E04FFFDA}"/>
                </a:ext>
              </a:extLst>
            </p:cNvPr>
            <p:cNvSpPr/>
            <p:nvPr/>
          </p:nvSpPr>
          <p:spPr>
            <a:xfrm>
              <a:off x="-2937425" y="1387815"/>
              <a:ext cx="3128462" cy="2848500"/>
            </a:xfrm>
            <a:custGeom>
              <a:avLst/>
              <a:gdLst>
                <a:gd name="connsiteX0" fmla="*/ 1226876 w 3128462"/>
                <a:gd name="connsiteY0" fmla="*/ 0 h 2848500"/>
                <a:gd name="connsiteX1" fmla="*/ 1496117 w 3128462"/>
                <a:gd name="connsiteY1" fmla="*/ 40705 h 2848500"/>
                <a:gd name="connsiteX2" fmla="*/ 1564231 w 3128462"/>
                <a:gd name="connsiteY2" fmla="*/ 65636 h 2848500"/>
                <a:gd name="connsiteX3" fmla="*/ 1632345 w 3128462"/>
                <a:gd name="connsiteY3" fmla="*/ 40705 h 2848500"/>
                <a:gd name="connsiteX4" fmla="*/ 1901586 w 3128462"/>
                <a:gd name="connsiteY4" fmla="*/ 0 h 2848500"/>
                <a:gd name="connsiteX5" fmla="*/ 2806994 w 3128462"/>
                <a:gd name="connsiteY5" fmla="*/ 905408 h 2848500"/>
                <a:gd name="connsiteX6" fmla="*/ 2766289 w 3128462"/>
                <a:gd name="connsiteY6" fmla="*/ 1174649 h 2848500"/>
                <a:gd name="connsiteX7" fmla="*/ 2750356 w 3128462"/>
                <a:gd name="connsiteY7" fmla="*/ 1218178 h 2848500"/>
                <a:gd name="connsiteX8" fmla="*/ 2753376 w 3128462"/>
                <a:gd name="connsiteY8" fmla="*/ 1217034 h 2848500"/>
                <a:gd name="connsiteX9" fmla="*/ 3128462 w 3128462"/>
                <a:gd name="connsiteY9" fmla="*/ 2616873 h 2848500"/>
                <a:gd name="connsiteX10" fmla="*/ 2983593 w 3128462"/>
                <a:gd name="connsiteY10" fmla="*/ 2640450 h 2848500"/>
                <a:gd name="connsiteX11" fmla="*/ 2930429 w 3128462"/>
                <a:gd name="connsiteY11" fmla="*/ 2638365 h 2848500"/>
                <a:gd name="connsiteX12" fmla="*/ 2988767 w 3128462"/>
                <a:gd name="connsiteY12" fmla="*/ 2704439 h 2848500"/>
                <a:gd name="connsiteX13" fmla="*/ 2804200 w 3128462"/>
                <a:gd name="connsiteY13" fmla="*/ 2694941 h 2848500"/>
                <a:gd name="connsiteX14" fmla="*/ 2742842 w 3128462"/>
                <a:gd name="connsiteY14" fmla="*/ 2664952 h 2848500"/>
                <a:gd name="connsiteX15" fmla="*/ 2835940 w 3128462"/>
                <a:gd name="connsiteY15" fmla="*/ 2767585 h 2848500"/>
                <a:gd name="connsiteX16" fmla="*/ 2651373 w 3128462"/>
                <a:gd name="connsiteY16" fmla="*/ 2758087 h 2848500"/>
                <a:gd name="connsiteX17" fmla="*/ 2598138 w 3128462"/>
                <a:gd name="connsiteY17" fmla="*/ 2732069 h 2848500"/>
                <a:gd name="connsiteX18" fmla="*/ 2660705 w 3128462"/>
                <a:gd name="connsiteY18" fmla="*/ 2845185 h 2848500"/>
                <a:gd name="connsiteX19" fmla="*/ 2101433 w 3128462"/>
                <a:gd name="connsiteY19" fmla="*/ 2184935 h 2848500"/>
                <a:gd name="connsiteX20" fmla="*/ 2092568 w 3128462"/>
                <a:gd name="connsiteY20" fmla="*/ 1895612 h 2848500"/>
                <a:gd name="connsiteX21" fmla="*/ 2111412 w 3128462"/>
                <a:gd name="connsiteY21" fmla="*/ 1783930 h 2848500"/>
                <a:gd name="connsiteX22" fmla="*/ 2084057 w 3128462"/>
                <a:gd name="connsiteY22" fmla="*/ 1792421 h 2848500"/>
                <a:gd name="connsiteX23" fmla="*/ 1901586 w 3128462"/>
                <a:gd name="connsiteY23" fmla="*/ 1810816 h 2848500"/>
                <a:gd name="connsiteX24" fmla="*/ 1632345 w 3128462"/>
                <a:gd name="connsiteY24" fmla="*/ 1770111 h 2848500"/>
                <a:gd name="connsiteX25" fmla="*/ 1564231 w 3128462"/>
                <a:gd name="connsiteY25" fmla="*/ 1745181 h 2848500"/>
                <a:gd name="connsiteX26" fmla="*/ 1496117 w 3128462"/>
                <a:gd name="connsiteY26" fmla="*/ 1770111 h 2848500"/>
                <a:gd name="connsiteX27" fmla="*/ 1226876 w 3128462"/>
                <a:gd name="connsiteY27" fmla="*/ 1810816 h 2848500"/>
                <a:gd name="connsiteX28" fmla="*/ 1044405 w 3128462"/>
                <a:gd name="connsiteY28" fmla="*/ 1792421 h 2848500"/>
                <a:gd name="connsiteX29" fmla="*/ 1017050 w 3128462"/>
                <a:gd name="connsiteY29" fmla="*/ 1783930 h 2848500"/>
                <a:gd name="connsiteX30" fmla="*/ 1035894 w 3128462"/>
                <a:gd name="connsiteY30" fmla="*/ 1895612 h 2848500"/>
                <a:gd name="connsiteX31" fmla="*/ 1027029 w 3128462"/>
                <a:gd name="connsiteY31" fmla="*/ 2184935 h 2848500"/>
                <a:gd name="connsiteX32" fmla="*/ 467757 w 3128462"/>
                <a:gd name="connsiteY32" fmla="*/ 2845185 h 2848500"/>
                <a:gd name="connsiteX33" fmla="*/ 530324 w 3128462"/>
                <a:gd name="connsiteY33" fmla="*/ 2732069 h 2848500"/>
                <a:gd name="connsiteX34" fmla="*/ 477089 w 3128462"/>
                <a:gd name="connsiteY34" fmla="*/ 2758087 h 2848500"/>
                <a:gd name="connsiteX35" fmla="*/ 292522 w 3128462"/>
                <a:gd name="connsiteY35" fmla="*/ 2767585 h 2848500"/>
                <a:gd name="connsiteX36" fmla="*/ 385620 w 3128462"/>
                <a:gd name="connsiteY36" fmla="*/ 2664952 h 2848500"/>
                <a:gd name="connsiteX37" fmla="*/ 324262 w 3128462"/>
                <a:gd name="connsiteY37" fmla="*/ 2694941 h 2848500"/>
                <a:gd name="connsiteX38" fmla="*/ 139695 w 3128462"/>
                <a:gd name="connsiteY38" fmla="*/ 2704439 h 2848500"/>
                <a:gd name="connsiteX39" fmla="*/ 198033 w 3128462"/>
                <a:gd name="connsiteY39" fmla="*/ 2638365 h 2848500"/>
                <a:gd name="connsiteX40" fmla="*/ 144869 w 3128462"/>
                <a:gd name="connsiteY40" fmla="*/ 2640450 h 2848500"/>
                <a:gd name="connsiteX41" fmla="*/ 0 w 3128462"/>
                <a:gd name="connsiteY41" fmla="*/ 2616873 h 2848500"/>
                <a:gd name="connsiteX42" fmla="*/ 375086 w 3128462"/>
                <a:gd name="connsiteY42" fmla="*/ 1217034 h 2848500"/>
                <a:gd name="connsiteX43" fmla="*/ 378106 w 3128462"/>
                <a:gd name="connsiteY43" fmla="*/ 1218178 h 2848500"/>
                <a:gd name="connsiteX44" fmla="*/ 362173 w 3128462"/>
                <a:gd name="connsiteY44" fmla="*/ 1174649 h 2848500"/>
                <a:gd name="connsiteX45" fmla="*/ 321468 w 3128462"/>
                <a:gd name="connsiteY45" fmla="*/ 905408 h 2848500"/>
                <a:gd name="connsiteX46" fmla="*/ 1226876 w 3128462"/>
                <a:gd name="connsiteY46" fmla="*/ 0 h 284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128462" h="2848500">
                  <a:moveTo>
                    <a:pt x="1226876" y="0"/>
                  </a:moveTo>
                  <a:cubicBezTo>
                    <a:pt x="1320634" y="0"/>
                    <a:pt x="1411064" y="14251"/>
                    <a:pt x="1496117" y="40705"/>
                  </a:cubicBezTo>
                  <a:lnTo>
                    <a:pt x="1564231" y="65636"/>
                  </a:lnTo>
                  <a:lnTo>
                    <a:pt x="1632345" y="40705"/>
                  </a:lnTo>
                  <a:cubicBezTo>
                    <a:pt x="1717399" y="14251"/>
                    <a:pt x="1807828" y="0"/>
                    <a:pt x="1901586" y="0"/>
                  </a:cubicBezTo>
                  <a:cubicBezTo>
                    <a:pt x="2401629" y="0"/>
                    <a:pt x="2806994" y="405365"/>
                    <a:pt x="2806994" y="905408"/>
                  </a:cubicBezTo>
                  <a:cubicBezTo>
                    <a:pt x="2806994" y="999166"/>
                    <a:pt x="2792743" y="1089596"/>
                    <a:pt x="2766289" y="1174649"/>
                  </a:cubicBezTo>
                  <a:lnTo>
                    <a:pt x="2750356" y="1218178"/>
                  </a:lnTo>
                  <a:lnTo>
                    <a:pt x="2753376" y="1217034"/>
                  </a:lnTo>
                  <a:cubicBezTo>
                    <a:pt x="2605392" y="1717058"/>
                    <a:pt x="2750292" y="2257832"/>
                    <a:pt x="3128462" y="2616873"/>
                  </a:cubicBezTo>
                  <a:cubicBezTo>
                    <a:pt x="3080142" y="2629820"/>
                    <a:pt x="3031655" y="2637565"/>
                    <a:pt x="2983593" y="2640450"/>
                  </a:cubicBezTo>
                  <a:lnTo>
                    <a:pt x="2930429" y="2638365"/>
                  </a:lnTo>
                  <a:lnTo>
                    <a:pt x="2988767" y="2704439"/>
                  </a:lnTo>
                  <a:cubicBezTo>
                    <a:pt x="2928526" y="2720581"/>
                    <a:pt x="2865889" y="2716373"/>
                    <a:pt x="2804200" y="2694941"/>
                  </a:cubicBezTo>
                  <a:lnTo>
                    <a:pt x="2742842" y="2664952"/>
                  </a:lnTo>
                  <a:lnTo>
                    <a:pt x="2835940" y="2767585"/>
                  </a:lnTo>
                  <a:cubicBezTo>
                    <a:pt x="2775699" y="2783727"/>
                    <a:pt x="2713062" y="2779519"/>
                    <a:pt x="2651373" y="2758087"/>
                  </a:cubicBezTo>
                  <a:lnTo>
                    <a:pt x="2598138" y="2732069"/>
                  </a:lnTo>
                  <a:lnTo>
                    <a:pt x="2660705" y="2845185"/>
                  </a:lnTo>
                  <a:cubicBezTo>
                    <a:pt x="2414177" y="2883345"/>
                    <a:pt x="2163783" y="2587741"/>
                    <a:pt x="2101433" y="2184935"/>
                  </a:cubicBezTo>
                  <a:cubicBezTo>
                    <a:pt x="2085845" y="2084234"/>
                    <a:pt x="2083486" y="1986366"/>
                    <a:pt x="2092568" y="1895612"/>
                  </a:cubicBezTo>
                  <a:lnTo>
                    <a:pt x="2111412" y="1783930"/>
                  </a:lnTo>
                  <a:lnTo>
                    <a:pt x="2084057" y="1792421"/>
                  </a:lnTo>
                  <a:cubicBezTo>
                    <a:pt x="2025117" y="1804482"/>
                    <a:pt x="1964091" y="1810816"/>
                    <a:pt x="1901586" y="1810816"/>
                  </a:cubicBezTo>
                  <a:cubicBezTo>
                    <a:pt x="1807828" y="1810816"/>
                    <a:pt x="1717399" y="1796565"/>
                    <a:pt x="1632345" y="1770111"/>
                  </a:cubicBezTo>
                  <a:lnTo>
                    <a:pt x="1564231" y="1745181"/>
                  </a:lnTo>
                  <a:lnTo>
                    <a:pt x="1496117" y="1770111"/>
                  </a:lnTo>
                  <a:cubicBezTo>
                    <a:pt x="1411064" y="1796565"/>
                    <a:pt x="1320634" y="1810816"/>
                    <a:pt x="1226876" y="1810816"/>
                  </a:cubicBezTo>
                  <a:cubicBezTo>
                    <a:pt x="1164371" y="1810816"/>
                    <a:pt x="1103345" y="1804482"/>
                    <a:pt x="1044405" y="1792421"/>
                  </a:cubicBezTo>
                  <a:lnTo>
                    <a:pt x="1017050" y="1783930"/>
                  </a:lnTo>
                  <a:lnTo>
                    <a:pt x="1035894" y="1895612"/>
                  </a:lnTo>
                  <a:cubicBezTo>
                    <a:pt x="1044976" y="1986366"/>
                    <a:pt x="1042617" y="2084234"/>
                    <a:pt x="1027029" y="2184935"/>
                  </a:cubicBezTo>
                  <a:cubicBezTo>
                    <a:pt x="964679" y="2587741"/>
                    <a:pt x="714285" y="2883345"/>
                    <a:pt x="467757" y="2845185"/>
                  </a:cubicBezTo>
                  <a:lnTo>
                    <a:pt x="530324" y="2732069"/>
                  </a:lnTo>
                  <a:lnTo>
                    <a:pt x="477089" y="2758087"/>
                  </a:lnTo>
                  <a:cubicBezTo>
                    <a:pt x="415400" y="2779519"/>
                    <a:pt x="352763" y="2783727"/>
                    <a:pt x="292522" y="2767585"/>
                  </a:cubicBezTo>
                  <a:lnTo>
                    <a:pt x="385620" y="2664952"/>
                  </a:lnTo>
                  <a:lnTo>
                    <a:pt x="324262" y="2694941"/>
                  </a:lnTo>
                  <a:cubicBezTo>
                    <a:pt x="262573" y="2716373"/>
                    <a:pt x="199936" y="2720581"/>
                    <a:pt x="139695" y="2704439"/>
                  </a:cubicBezTo>
                  <a:lnTo>
                    <a:pt x="198033" y="2638365"/>
                  </a:lnTo>
                  <a:lnTo>
                    <a:pt x="144869" y="2640450"/>
                  </a:lnTo>
                  <a:cubicBezTo>
                    <a:pt x="96807" y="2637565"/>
                    <a:pt x="48320" y="2629820"/>
                    <a:pt x="0" y="2616873"/>
                  </a:cubicBezTo>
                  <a:cubicBezTo>
                    <a:pt x="378170" y="2257832"/>
                    <a:pt x="523070" y="1717058"/>
                    <a:pt x="375086" y="1217034"/>
                  </a:cubicBezTo>
                  <a:lnTo>
                    <a:pt x="378106" y="1218178"/>
                  </a:lnTo>
                  <a:lnTo>
                    <a:pt x="362173" y="1174649"/>
                  </a:lnTo>
                  <a:cubicBezTo>
                    <a:pt x="335719" y="1089596"/>
                    <a:pt x="321468" y="999166"/>
                    <a:pt x="321468" y="905408"/>
                  </a:cubicBezTo>
                  <a:cubicBezTo>
                    <a:pt x="321468" y="405365"/>
                    <a:pt x="726833" y="0"/>
                    <a:pt x="1226876" y="0"/>
                  </a:cubicBez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二等辺三角形 40">
              <a:extLst>
                <a:ext uri="{FF2B5EF4-FFF2-40B4-BE49-F238E27FC236}">
                  <a16:creationId xmlns:a16="http://schemas.microsoft.com/office/drawing/2014/main" id="{F2BC312F-DC2F-4F29-BD46-7D47BE771D7B}"/>
                </a:ext>
              </a:extLst>
            </p:cNvPr>
            <p:cNvSpPr/>
            <p:nvPr/>
          </p:nvSpPr>
          <p:spPr>
            <a:xfrm rot="1103914">
              <a:off x="-2655297" y="3409146"/>
              <a:ext cx="626953" cy="1741461"/>
            </a:xfrm>
            <a:custGeom>
              <a:avLst/>
              <a:gdLst>
                <a:gd name="connsiteX0" fmla="*/ 0 w 531256"/>
                <a:gd name="connsiteY0" fmla="*/ 1404055 h 1404055"/>
                <a:gd name="connsiteX1" fmla="*/ 265628 w 531256"/>
                <a:gd name="connsiteY1" fmla="*/ 0 h 1404055"/>
                <a:gd name="connsiteX2" fmla="*/ 531256 w 531256"/>
                <a:gd name="connsiteY2" fmla="*/ 1404055 h 1404055"/>
                <a:gd name="connsiteX3" fmla="*/ 0 w 531256"/>
                <a:gd name="connsiteY3" fmla="*/ 1404055 h 1404055"/>
                <a:gd name="connsiteX0" fmla="*/ 0 w 540781"/>
                <a:gd name="connsiteY0" fmla="*/ 1404055 h 1727905"/>
                <a:gd name="connsiteX1" fmla="*/ 265628 w 540781"/>
                <a:gd name="connsiteY1" fmla="*/ 0 h 1727905"/>
                <a:gd name="connsiteX2" fmla="*/ 540781 w 540781"/>
                <a:gd name="connsiteY2" fmla="*/ 1727905 h 1727905"/>
                <a:gd name="connsiteX3" fmla="*/ 0 w 540781"/>
                <a:gd name="connsiteY3" fmla="*/ 1404055 h 1727905"/>
                <a:gd name="connsiteX0" fmla="*/ 19036 w 559817"/>
                <a:gd name="connsiteY0" fmla="*/ 1404055 h 1727905"/>
                <a:gd name="connsiteX1" fmla="*/ 284664 w 559817"/>
                <a:gd name="connsiteY1" fmla="*/ 0 h 1727905"/>
                <a:gd name="connsiteX2" fmla="*/ 559817 w 559817"/>
                <a:gd name="connsiteY2" fmla="*/ 1727905 h 1727905"/>
                <a:gd name="connsiteX3" fmla="*/ 19036 w 559817"/>
                <a:gd name="connsiteY3" fmla="*/ 1404055 h 1727905"/>
                <a:gd name="connsiteX0" fmla="*/ 19036 w 607473"/>
                <a:gd name="connsiteY0" fmla="*/ 1404055 h 1757626"/>
                <a:gd name="connsiteX1" fmla="*/ 284664 w 607473"/>
                <a:gd name="connsiteY1" fmla="*/ 0 h 1757626"/>
                <a:gd name="connsiteX2" fmla="*/ 559817 w 607473"/>
                <a:gd name="connsiteY2" fmla="*/ 1727905 h 1757626"/>
                <a:gd name="connsiteX3" fmla="*/ 19036 w 607473"/>
                <a:gd name="connsiteY3" fmla="*/ 1404055 h 1757626"/>
                <a:gd name="connsiteX0" fmla="*/ 18006 w 604400"/>
                <a:gd name="connsiteY0" fmla="*/ 1404885 h 1751099"/>
                <a:gd name="connsiteX1" fmla="*/ 283634 w 604400"/>
                <a:gd name="connsiteY1" fmla="*/ 830 h 1751099"/>
                <a:gd name="connsiteX2" fmla="*/ 558787 w 604400"/>
                <a:gd name="connsiteY2" fmla="*/ 1728735 h 1751099"/>
                <a:gd name="connsiteX3" fmla="*/ 18006 w 604400"/>
                <a:gd name="connsiteY3" fmla="*/ 1404885 h 1751099"/>
                <a:gd name="connsiteX0" fmla="*/ 37040 w 623434"/>
                <a:gd name="connsiteY0" fmla="*/ 1404883 h 1751097"/>
                <a:gd name="connsiteX1" fmla="*/ 302668 w 623434"/>
                <a:gd name="connsiteY1" fmla="*/ 828 h 1751097"/>
                <a:gd name="connsiteX2" fmla="*/ 577821 w 623434"/>
                <a:gd name="connsiteY2" fmla="*/ 1728733 h 1751097"/>
                <a:gd name="connsiteX3" fmla="*/ 37040 w 623434"/>
                <a:gd name="connsiteY3" fmla="*/ 1404883 h 1751097"/>
                <a:gd name="connsiteX0" fmla="*/ 37040 w 626953"/>
                <a:gd name="connsiteY0" fmla="*/ 1404883 h 1741461"/>
                <a:gd name="connsiteX1" fmla="*/ 302668 w 626953"/>
                <a:gd name="connsiteY1" fmla="*/ 828 h 1741461"/>
                <a:gd name="connsiteX2" fmla="*/ 577821 w 626953"/>
                <a:gd name="connsiteY2" fmla="*/ 1728733 h 1741461"/>
                <a:gd name="connsiteX3" fmla="*/ 37040 w 626953"/>
                <a:gd name="connsiteY3" fmla="*/ 1404883 h 174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6953" h="1741461">
                  <a:moveTo>
                    <a:pt x="37040" y="1404883"/>
                  </a:moveTo>
                  <a:cubicBezTo>
                    <a:pt x="-112542" y="1232141"/>
                    <a:pt x="234763" y="-36978"/>
                    <a:pt x="302668" y="828"/>
                  </a:cubicBezTo>
                  <a:cubicBezTo>
                    <a:pt x="370573" y="38634"/>
                    <a:pt x="762843" y="1912883"/>
                    <a:pt x="577821" y="1728733"/>
                  </a:cubicBezTo>
                  <a:cubicBezTo>
                    <a:pt x="392799" y="1544583"/>
                    <a:pt x="186622" y="1577625"/>
                    <a:pt x="37040" y="1404883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二等辺三角形 40">
              <a:extLst>
                <a:ext uri="{FF2B5EF4-FFF2-40B4-BE49-F238E27FC236}">
                  <a16:creationId xmlns:a16="http://schemas.microsoft.com/office/drawing/2014/main" id="{EA8EECA4-218C-446F-951A-7591049FB815}"/>
                </a:ext>
              </a:extLst>
            </p:cNvPr>
            <p:cNvSpPr/>
            <p:nvPr/>
          </p:nvSpPr>
          <p:spPr>
            <a:xfrm rot="20700000" flipH="1">
              <a:off x="-746263" y="3425910"/>
              <a:ext cx="626953" cy="1741461"/>
            </a:xfrm>
            <a:custGeom>
              <a:avLst/>
              <a:gdLst>
                <a:gd name="connsiteX0" fmla="*/ 0 w 531256"/>
                <a:gd name="connsiteY0" fmla="*/ 1404055 h 1404055"/>
                <a:gd name="connsiteX1" fmla="*/ 265628 w 531256"/>
                <a:gd name="connsiteY1" fmla="*/ 0 h 1404055"/>
                <a:gd name="connsiteX2" fmla="*/ 531256 w 531256"/>
                <a:gd name="connsiteY2" fmla="*/ 1404055 h 1404055"/>
                <a:gd name="connsiteX3" fmla="*/ 0 w 531256"/>
                <a:gd name="connsiteY3" fmla="*/ 1404055 h 1404055"/>
                <a:gd name="connsiteX0" fmla="*/ 0 w 540781"/>
                <a:gd name="connsiteY0" fmla="*/ 1404055 h 1727905"/>
                <a:gd name="connsiteX1" fmla="*/ 265628 w 540781"/>
                <a:gd name="connsiteY1" fmla="*/ 0 h 1727905"/>
                <a:gd name="connsiteX2" fmla="*/ 540781 w 540781"/>
                <a:gd name="connsiteY2" fmla="*/ 1727905 h 1727905"/>
                <a:gd name="connsiteX3" fmla="*/ 0 w 540781"/>
                <a:gd name="connsiteY3" fmla="*/ 1404055 h 1727905"/>
                <a:gd name="connsiteX0" fmla="*/ 19036 w 559817"/>
                <a:gd name="connsiteY0" fmla="*/ 1404055 h 1727905"/>
                <a:gd name="connsiteX1" fmla="*/ 284664 w 559817"/>
                <a:gd name="connsiteY1" fmla="*/ 0 h 1727905"/>
                <a:gd name="connsiteX2" fmla="*/ 559817 w 559817"/>
                <a:gd name="connsiteY2" fmla="*/ 1727905 h 1727905"/>
                <a:gd name="connsiteX3" fmla="*/ 19036 w 559817"/>
                <a:gd name="connsiteY3" fmla="*/ 1404055 h 1727905"/>
                <a:gd name="connsiteX0" fmla="*/ 19036 w 607473"/>
                <a:gd name="connsiteY0" fmla="*/ 1404055 h 1757626"/>
                <a:gd name="connsiteX1" fmla="*/ 284664 w 607473"/>
                <a:gd name="connsiteY1" fmla="*/ 0 h 1757626"/>
                <a:gd name="connsiteX2" fmla="*/ 559817 w 607473"/>
                <a:gd name="connsiteY2" fmla="*/ 1727905 h 1757626"/>
                <a:gd name="connsiteX3" fmla="*/ 19036 w 607473"/>
                <a:gd name="connsiteY3" fmla="*/ 1404055 h 1757626"/>
                <a:gd name="connsiteX0" fmla="*/ 18006 w 604400"/>
                <a:gd name="connsiteY0" fmla="*/ 1404885 h 1751099"/>
                <a:gd name="connsiteX1" fmla="*/ 283634 w 604400"/>
                <a:gd name="connsiteY1" fmla="*/ 830 h 1751099"/>
                <a:gd name="connsiteX2" fmla="*/ 558787 w 604400"/>
                <a:gd name="connsiteY2" fmla="*/ 1728735 h 1751099"/>
                <a:gd name="connsiteX3" fmla="*/ 18006 w 604400"/>
                <a:gd name="connsiteY3" fmla="*/ 1404885 h 1751099"/>
                <a:gd name="connsiteX0" fmla="*/ 37040 w 623434"/>
                <a:gd name="connsiteY0" fmla="*/ 1404883 h 1751097"/>
                <a:gd name="connsiteX1" fmla="*/ 302668 w 623434"/>
                <a:gd name="connsiteY1" fmla="*/ 828 h 1751097"/>
                <a:gd name="connsiteX2" fmla="*/ 577821 w 623434"/>
                <a:gd name="connsiteY2" fmla="*/ 1728733 h 1751097"/>
                <a:gd name="connsiteX3" fmla="*/ 37040 w 623434"/>
                <a:gd name="connsiteY3" fmla="*/ 1404883 h 1751097"/>
                <a:gd name="connsiteX0" fmla="*/ 37040 w 626953"/>
                <a:gd name="connsiteY0" fmla="*/ 1404883 h 1741461"/>
                <a:gd name="connsiteX1" fmla="*/ 302668 w 626953"/>
                <a:gd name="connsiteY1" fmla="*/ 828 h 1741461"/>
                <a:gd name="connsiteX2" fmla="*/ 577821 w 626953"/>
                <a:gd name="connsiteY2" fmla="*/ 1728733 h 1741461"/>
                <a:gd name="connsiteX3" fmla="*/ 37040 w 626953"/>
                <a:gd name="connsiteY3" fmla="*/ 1404883 h 174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6953" h="1741461">
                  <a:moveTo>
                    <a:pt x="37040" y="1404883"/>
                  </a:moveTo>
                  <a:cubicBezTo>
                    <a:pt x="-112542" y="1232141"/>
                    <a:pt x="234763" y="-36978"/>
                    <a:pt x="302668" y="828"/>
                  </a:cubicBezTo>
                  <a:cubicBezTo>
                    <a:pt x="370573" y="38634"/>
                    <a:pt x="762843" y="1912883"/>
                    <a:pt x="577821" y="1728733"/>
                  </a:cubicBezTo>
                  <a:cubicBezTo>
                    <a:pt x="392799" y="1544583"/>
                    <a:pt x="186622" y="1577625"/>
                    <a:pt x="37040" y="1404883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16B1E703-9557-4763-BF32-FC4891C5E74A}"/>
                </a:ext>
              </a:extLst>
            </p:cNvPr>
            <p:cNvSpPr/>
            <p:nvPr/>
          </p:nvSpPr>
          <p:spPr>
            <a:xfrm>
              <a:off x="-2222892" y="2818907"/>
              <a:ext cx="1699396" cy="2588447"/>
            </a:xfrm>
            <a:prstGeom prst="ellipse">
              <a:avLst/>
            </a:prstGeom>
            <a:pattFill prst="dkVert">
              <a:fgClr>
                <a:srgbClr val="FFCCFF"/>
              </a:fgClr>
              <a:bgClr>
                <a:srgbClr val="FF66CC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642B257-AD28-4932-89CA-DC964831A30E}"/>
                </a:ext>
              </a:extLst>
            </p:cNvPr>
            <p:cNvGrpSpPr/>
            <p:nvPr/>
          </p:nvGrpSpPr>
          <p:grpSpPr>
            <a:xfrm>
              <a:off x="-2224107" y="2851154"/>
              <a:ext cx="1700611" cy="2005439"/>
              <a:chOff x="1853472" y="4279623"/>
              <a:chExt cx="1700611" cy="2005439"/>
            </a:xfrm>
            <a:solidFill>
              <a:srgbClr val="FF66CC"/>
            </a:solidFill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C04EC60D-113E-4989-9F0F-A4FFC9EBAB23}"/>
                  </a:ext>
                </a:extLst>
              </p:cNvPr>
              <p:cNvGrpSpPr/>
              <p:nvPr/>
            </p:nvGrpSpPr>
            <p:grpSpPr>
              <a:xfrm>
                <a:off x="1878362" y="5881285"/>
                <a:ext cx="1650591" cy="403777"/>
                <a:chOff x="1878362" y="5881285"/>
                <a:chExt cx="1650591" cy="403777"/>
              </a:xfrm>
              <a:grpFill/>
            </p:grpSpPr>
            <p:sp>
              <p:nvSpPr>
                <p:cNvPr id="91" name="四角形: 上の 2 つの角を丸める 90">
                  <a:extLst>
                    <a:ext uri="{FF2B5EF4-FFF2-40B4-BE49-F238E27FC236}">
                      <a16:creationId xmlns:a16="http://schemas.microsoft.com/office/drawing/2014/main" id="{51266DF0-7DA9-41AB-AC41-47C06BF66050}"/>
                    </a:ext>
                  </a:extLst>
                </p:cNvPr>
                <p:cNvSpPr/>
                <p:nvPr/>
              </p:nvSpPr>
              <p:spPr>
                <a:xfrm>
                  <a:off x="2059598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四角形: 上の 2 つの角を丸める 91">
                  <a:extLst>
                    <a:ext uri="{FF2B5EF4-FFF2-40B4-BE49-F238E27FC236}">
                      <a16:creationId xmlns:a16="http://schemas.microsoft.com/office/drawing/2014/main" id="{DD6DC661-E0F4-4DE8-BA96-90444583047D}"/>
                    </a:ext>
                  </a:extLst>
                </p:cNvPr>
                <p:cNvSpPr/>
                <p:nvPr/>
              </p:nvSpPr>
              <p:spPr>
                <a:xfrm>
                  <a:off x="2489455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四角形: 上の 2 つの角を丸める 92">
                  <a:extLst>
                    <a:ext uri="{FF2B5EF4-FFF2-40B4-BE49-F238E27FC236}">
                      <a16:creationId xmlns:a16="http://schemas.microsoft.com/office/drawing/2014/main" id="{3A1129A3-1A5F-4BBF-BEE1-4507427D5A5A}"/>
                    </a:ext>
                  </a:extLst>
                </p:cNvPr>
                <p:cNvSpPr/>
                <p:nvPr/>
              </p:nvSpPr>
              <p:spPr>
                <a:xfrm>
                  <a:off x="2919313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E2EF041F-ACF0-4950-B89D-7EB4BC67846C}"/>
                    </a:ext>
                  </a:extLst>
                </p:cNvPr>
                <p:cNvSpPr/>
                <p:nvPr/>
              </p:nvSpPr>
              <p:spPr>
                <a:xfrm>
                  <a:off x="3349171" y="5881285"/>
                  <a:ext cx="179782" cy="358863"/>
                </a:xfrm>
                <a:custGeom>
                  <a:avLst/>
                  <a:gdLst>
                    <a:gd name="connsiteX0" fmla="*/ 0 w 179782"/>
                    <a:gd name="connsiteY0" fmla="*/ 0 h 358863"/>
                    <a:gd name="connsiteX1" fmla="*/ 179782 w 179782"/>
                    <a:gd name="connsiteY1" fmla="*/ 0 h 358863"/>
                    <a:gd name="connsiteX2" fmla="*/ 166711 w 179782"/>
                    <a:gd name="connsiteY2" fmla="*/ 77425 h 358863"/>
                    <a:gd name="connsiteX3" fmla="*/ 138139 w 179782"/>
                    <a:gd name="connsiteY3" fmla="*/ 196333 h 358863"/>
                    <a:gd name="connsiteX4" fmla="*/ 80220 w 179782"/>
                    <a:gd name="connsiteY4" fmla="*/ 358863 h 358863"/>
                    <a:gd name="connsiteX5" fmla="*/ 59132 w 179782"/>
                    <a:gd name="connsiteY5" fmla="*/ 344645 h 358863"/>
                    <a:gd name="connsiteX6" fmla="*/ 0 w 179782"/>
                    <a:gd name="connsiteY6" fmla="*/ 201888 h 358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9782" h="358863">
                      <a:moveTo>
                        <a:pt x="0" y="0"/>
                      </a:moveTo>
                      <a:lnTo>
                        <a:pt x="179782" y="0"/>
                      </a:lnTo>
                      <a:lnTo>
                        <a:pt x="166711" y="77425"/>
                      </a:lnTo>
                      <a:cubicBezTo>
                        <a:pt x="158436" y="117951"/>
                        <a:pt x="148888" y="157623"/>
                        <a:pt x="138139" y="196333"/>
                      </a:cubicBezTo>
                      <a:lnTo>
                        <a:pt x="80220" y="358863"/>
                      </a:lnTo>
                      <a:lnTo>
                        <a:pt x="59132" y="344645"/>
                      </a:lnTo>
                      <a:cubicBezTo>
                        <a:pt x="22597" y="308111"/>
                        <a:pt x="0" y="257638"/>
                        <a:pt x="0" y="201888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14713228-628D-403C-AA0F-D6678388B390}"/>
                    </a:ext>
                  </a:extLst>
                </p:cNvPr>
                <p:cNvSpPr/>
                <p:nvPr/>
              </p:nvSpPr>
              <p:spPr>
                <a:xfrm>
                  <a:off x="1878362" y="5881285"/>
                  <a:ext cx="181236" cy="360535"/>
                </a:xfrm>
                <a:custGeom>
                  <a:avLst/>
                  <a:gdLst>
                    <a:gd name="connsiteX0" fmla="*/ 0 w 181236"/>
                    <a:gd name="connsiteY0" fmla="*/ 0 h 360535"/>
                    <a:gd name="connsiteX1" fmla="*/ 181236 w 181236"/>
                    <a:gd name="connsiteY1" fmla="*/ 0 h 360535"/>
                    <a:gd name="connsiteX2" fmla="*/ 181236 w 181236"/>
                    <a:gd name="connsiteY2" fmla="*/ 201889 h 360535"/>
                    <a:gd name="connsiteX3" fmla="*/ 122104 w 181236"/>
                    <a:gd name="connsiteY3" fmla="*/ 344646 h 360535"/>
                    <a:gd name="connsiteX4" fmla="*/ 98539 w 181236"/>
                    <a:gd name="connsiteY4" fmla="*/ 360535 h 360535"/>
                    <a:gd name="connsiteX5" fmla="*/ 43099 w 181236"/>
                    <a:gd name="connsiteY5" fmla="*/ 204959 h 360535"/>
                    <a:gd name="connsiteX6" fmla="*/ 14526 w 181236"/>
                    <a:gd name="connsiteY6" fmla="*/ 86051 h 360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1236" h="360535">
                      <a:moveTo>
                        <a:pt x="0" y="0"/>
                      </a:moveTo>
                      <a:lnTo>
                        <a:pt x="181236" y="0"/>
                      </a:lnTo>
                      <a:lnTo>
                        <a:pt x="181236" y="201889"/>
                      </a:lnTo>
                      <a:cubicBezTo>
                        <a:pt x="181236" y="257639"/>
                        <a:pt x="158639" y="308112"/>
                        <a:pt x="122104" y="344646"/>
                      </a:cubicBezTo>
                      <a:lnTo>
                        <a:pt x="98539" y="360535"/>
                      </a:lnTo>
                      <a:lnTo>
                        <a:pt x="43099" y="204959"/>
                      </a:lnTo>
                      <a:cubicBezTo>
                        <a:pt x="32349" y="166249"/>
                        <a:pt x="22801" y="126577"/>
                        <a:pt x="14526" y="86051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3592176A-D8D2-4C2D-BD70-6D71157E9A6F}"/>
                  </a:ext>
                </a:extLst>
              </p:cNvPr>
              <p:cNvGrpSpPr/>
              <p:nvPr/>
            </p:nvGrpSpPr>
            <p:grpSpPr>
              <a:xfrm>
                <a:off x="1853472" y="5651788"/>
                <a:ext cx="1685549" cy="403777"/>
                <a:chOff x="1853472" y="5651788"/>
                <a:chExt cx="1685549" cy="403777"/>
              </a:xfrm>
              <a:grpFill/>
            </p:grpSpPr>
            <p:sp>
              <p:nvSpPr>
                <p:cNvPr id="87" name="四角形: 上の 2 つの角を丸める 86">
                  <a:extLst>
                    <a:ext uri="{FF2B5EF4-FFF2-40B4-BE49-F238E27FC236}">
                      <a16:creationId xmlns:a16="http://schemas.microsoft.com/office/drawing/2014/main" id="{8E6236D3-2C6E-470F-816A-0C4EFA72C059}"/>
                    </a:ext>
                  </a:extLst>
                </p:cNvPr>
                <p:cNvSpPr/>
                <p:nvPr/>
              </p:nvSpPr>
              <p:spPr>
                <a:xfrm>
                  <a:off x="1853472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66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四角形: 上の 2 つの角を丸める 87">
                  <a:extLst>
                    <a:ext uri="{FF2B5EF4-FFF2-40B4-BE49-F238E27FC236}">
                      <a16:creationId xmlns:a16="http://schemas.microsoft.com/office/drawing/2014/main" id="{A977985F-3620-4CBC-9610-F24A967C57BB}"/>
                    </a:ext>
                  </a:extLst>
                </p:cNvPr>
                <p:cNvSpPr/>
                <p:nvPr/>
              </p:nvSpPr>
              <p:spPr>
                <a:xfrm>
                  <a:off x="2274527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66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0A9D4787-01FC-4513-8D66-ED8C3CD1A988}"/>
                    </a:ext>
                  </a:extLst>
                </p:cNvPr>
                <p:cNvSpPr/>
                <p:nvPr/>
              </p:nvSpPr>
              <p:spPr>
                <a:xfrm>
                  <a:off x="2704384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66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四角形: 上の 2 つの角を丸める 89">
                  <a:extLst>
                    <a:ext uri="{FF2B5EF4-FFF2-40B4-BE49-F238E27FC236}">
                      <a16:creationId xmlns:a16="http://schemas.microsoft.com/office/drawing/2014/main" id="{AFFD9946-BCDA-42DE-A92F-B07DF4B6E6B8}"/>
                    </a:ext>
                  </a:extLst>
                </p:cNvPr>
                <p:cNvSpPr/>
                <p:nvPr/>
              </p:nvSpPr>
              <p:spPr>
                <a:xfrm>
                  <a:off x="3109163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66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6830552E-AA63-44AA-A74E-932DF9346AEB}"/>
                  </a:ext>
                </a:extLst>
              </p:cNvPr>
              <p:cNvGrpSpPr/>
              <p:nvPr/>
            </p:nvGrpSpPr>
            <p:grpSpPr>
              <a:xfrm>
                <a:off x="1854688" y="5386781"/>
                <a:ext cx="1699395" cy="403777"/>
                <a:chOff x="1854688" y="5422292"/>
                <a:chExt cx="1699395" cy="403777"/>
              </a:xfrm>
              <a:grpFill/>
            </p:grpSpPr>
            <p:sp>
              <p:nvSpPr>
                <p:cNvPr id="82" name="四角形: 上の 2 つの角を丸める 81">
                  <a:extLst>
                    <a:ext uri="{FF2B5EF4-FFF2-40B4-BE49-F238E27FC236}">
                      <a16:creationId xmlns:a16="http://schemas.microsoft.com/office/drawing/2014/main" id="{B89DC263-D706-460C-9AF2-08B36FC157E9}"/>
                    </a:ext>
                  </a:extLst>
                </p:cNvPr>
                <p:cNvSpPr/>
                <p:nvPr/>
              </p:nvSpPr>
              <p:spPr>
                <a:xfrm>
                  <a:off x="2059598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0D835626-2BA1-4983-A67D-6D966343CC3A}"/>
                    </a:ext>
                  </a:extLst>
                </p:cNvPr>
                <p:cNvSpPr/>
                <p:nvPr/>
              </p:nvSpPr>
              <p:spPr>
                <a:xfrm>
                  <a:off x="2489455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E259565D-A310-4431-BF44-269316B3117C}"/>
                    </a:ext>
                  </a:extLst>
                </p:cNvPr>
                <p:cNvSpPr/>
                <p:nvPr/>
              </p:nvSpPr>
              <p:spPr>
                <a:xfrm>
                  <a:off x="2919313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BF8071BB-4835-4C1F-B65C-4E82DFE2D9D4}"/>
                    </a:ext>
                  </a:extLst>
                </p:cNvPr>
                <p:cNvSpPr/>
                <p:nvPr/>
              </p:nvSpPr>
              <p:spPr>
                <a:xfrm>
                  <a:off x="3349171" y="5422292"/>
                  <a:ext cx="204912" cy="401130"/>
                </a:xfrm>
                <a:custGeom>
                  <a:avLst/>
                  <a:gdLst>
                    <a:gd name="connsiteX0" fmla="*/ 0 w 204912"/>
                    <a:gd name="connsiteY0" fmla="*/ 0 h 401130"/>
                    <a:gd name="connsiteX1" fmla="*/ 198599 w 204912"/>
                    <a:gd name="connsiteY1" fmla="*/ 0 h 401130"/>
                    <a:gd name="connsiteX2" fmla="*/ 200525 w 204912"/>
                    <a:gd name="connsiteY2" fmla="*/ 19228 h 401130"/>
                    <a:gd name="connsiteX3" fmla="*/ 204912 w 204912"/>
                    <a:gd name="connsiteY3" fmla="*/ 151555 h 401130"/>
                    <a:gd name="connsiteX4" fmla="*/ 200525 w 204912"/>
                    <a:gd name="connsiteY4" fmla="*/ 283882 h 401130"/>
                    <a:gd name="connsiteX5" fmla="*/ 188777 w 204912"/>
                    <a:gd name="connsiteY5" fmla="*/ 401130 h 401130"/>
                    <a:gd name="connsiteX6" fmla="*/ 123305 w 204912"/>
                    <a:gd name="connsiteY6" fmla="*/ 387912 h 401130"/>
                    <a:gd name="connsiteX7" fmla="*/ 0 w 204912"/>
                    <a:gd name="connsiteY7" fmla="*/ 201888 h 401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4912" h="401130">
                      <a:moveTo>
                        <a:pt x="0" y="0"/>
                      </a:moveTo>
                      <a:lnTo>
                        <a:pt x="198599" y="0"/>
                      </a:lnTo>
                      <a:lnTo>
                        <a:pt x="200525" y="19228"/>
                      </a:lnTo>
                      <a:cubicBezTo>
                        <a:pt x="203426" y="62736"/>
                        <a:pt x="204912" y="106881"/>
                        <a:pt x="204912" y="151555"/>
                      </a:cubicBezTo>
                      <a:cubicBezTo>
                        <a:pt x="204912" y="196229"/>
                        <a:pt x="203426" y="240374"/>
                        <a:pt x="200525" y="283882"/>
                      </a:cubicBezTo>
                      <a:lnTo>
                        <a:pt x="188777" y="401130"/>
                      </a:lnTo>
                      <a:lnTo>
                        <a:pt x="123305" y="387912"/>
                      </a:lnTo>
                      <a:cubicBezTo>
                        <a:pt x="50844" y="357263"/>
                        <a:pt x="0" y="285513"/>
                        <a:pt x="0" y="201888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E5389D7F-0420-4959-B86F-77727658BE4B}"/>
                    </a:ext>
                  </a:extLst>
                </p:cNvPr>
                <p:cNvSpPr/>
                <p:nvPr/>
              </p:nvSpPr>
              <p:spPr>
                <a:xfrm>
                  <a:off x="1854688" y="5422292"/>
                  <a:ext cx="204911" cy="399429"/>
                </a:xfrm>
                <a:custGeom>
                  <a:avLst/>
                  <a:gdLst>
                    <a:gd name="connsiteX0" fmla="*/ 6314 w 204911"/>
                    <a:gd name="connsiteY0" fmla="*/ 0 h 399429"/>
                    <a:gd name="connsiteX1" fmla="*/ 204911 w 204911"/>
                    <a:gd name="connsiteY1" fmla="*/ 0 h 399429"/>
                    <a:gd name="connsiteX2" fmla="*/ 204911 w 204911"/>
                    <a:gd name="connsiteY2" fmla="*/ 225634 h 399429"/>
                    <a:gd name="connsiteX3" fmla="*/ 73642 w 204911"/>
                    <a:gd name="connsiteY3" fmla="*/ 389778 h 399429"/>
                    <a:gd name="connsiteX4" fmla="*/ 15965 w 204911"/>
                    <a:gd name="connsiteY4" fmla="*/ 399429 h 399429"/>
                    <a:gd name="connsiteX5" fmla="*/ 4387 w 204911"/>
                    <a:gd name="connsiteY5" fmla="*/ 283882 h 399429"/>
                    <a:gd name="connsiteX6" fmla="*/ 0 w 204911"/>
                    <a:gd name="connsiteY6" fmla="*/ 151555 h 399429"/>
                    <a:gd name="connsiteX7" fmla="*/ 4387 w 204911"/>
                    <a:gd name="connsiteY7" fmla="*/ 19228 h 399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4911" h="399429">
                      <a:moveTo>
                        <a:pt x="6314" y="0"/>
                      </a:moveTo>
                      <a:lnTo>
                        <a:pt x="204911" y="0"/>
                      </a:lnTo>
                      <a:lnTo>
                        <a:pt x="204911" y="225634"/>
                      </a:lnTo>
                      <a:cubicBezTo>
                        <a:pt x="204911" y="299423"/>
                        <a:pt x="150783" y="362734"/>
                        <a:pt x="73642" y="389778"/>
                      </a:cubicBezTo>
                      <a:lnTo>
                        <a:pt x="15965" y="399429"/>
                      </a:lnTo>
                      <a:lnTo>
                        <a:pt x="4387" y="283882"/>
                      </a:lnTo>
                      <a:cubicBezTo>
                        <a:pt x="1486" y="240374"/>
                        <a:pt x="0" y="196229"/>
                        <a:pt x="0" y="151555"/>
                      </a:cubicBezTo>
                      <a:cubicBezTo>
                        <a:pt x="0" y="106881"/>
                        <a:pt x="1486" y="62736"/>
                        <a:pt x="4387" y="19228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E1D65010-9234-47D6-B677-ACA4DB1798BD}"/>
                  </a:ext>
                </a:extLst>
              </p:cNvPr>
              <p:cNvGrpSpPr/>
              <p:nvPr/>
            </p:nvGrpSpPr>
            <p:grpSpPr>
              <a:xfrm>
                <a:off x="1902049" y="5192796"/>
                <a:ext cx="1585318" cy="403777"/>
                <a:chOff x="1902049" y="5192796"/>
                <a:chExt cx="1585318" cy="403777"/>
              </a:xfrm>
              <a:grpFill/>
            </p:grpSpPr>
            <p:sp>
              <p:nvSpPr>
                <p:cNvPr id="78" name="四角形: 上の 2 つの角を丸める 77">
                  <a:extLst>
                    <a:ext uri="{FF2B5EF4-FFF2-40B4-BE49-F238E27FC236}">
                      <a16:creationId xmlns:a16="http://schemas.microsoft.com/office/drawing/2014/main" id="{57B2E104-3123-4028-9EE8-EA3D6DBF5D93}"/>
                    </a:ext>
                  </a:extLst>
                </p:cNvPr>
                <p:cNvSpPr/>
                <p:nvPr/>
              </p:nvSpPr>
              <p:spPr>
                <a:xfrm>
                  <a:off x="1902049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66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四角形: 上の 2 つの角を丸める 78">
                  <a:extLst>
                    <a:ext uri="{FF2B5EF4-FFF2-40B4-BE49-F238E27FC236}">
                      <a16:creationId xmlns:a16="http://schemas.microsoft.com/office/drawing/2014/main" id="{8B0BB758-7B01-485B-AD7E-8CB46A42B092}"/>
                    </a:ext>
                  </a:extLst>
                </p:cNvPr>
                <p:cNvSpPr/>
                <p:nvPr/>
              </p:nvSpPr>
              <p:spPr>
                <a:xfrm>
                  <a:off x="2274527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66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四角形: 上の 2 つの角を丸める 79">
                  <a:extLst>
                    <a:ext uri="{FF2B5EF4-FFF2-40B4-BE49-F238E27FC236}">
                      <a16:creationId xmlns:a16="http://schemas.microsoft.com/office/drawing/2014/main" id="{28DAB4E5-6A6E-402D-87BB-ABABF2DB15DD}"/>
                    </a:ext>
                  </a:extLst>
                </p:cNvPr>
                <p:cNvSpPr/>
                <p:nvPr/>
              </p:nvSpPr>
              <p:spPr>
                <a:xfrm>
                  <a:off x="2704384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66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DBBCFB30-6234-4824-A23C-CC4E324582D2}"/>
                    </a:ext>
                  </a:extLst>
                </p:cNvPr>
                <p:cNvSpPr/>
                <p:nvPr/>
              </p:nvSpPr>
              <p:spPr>
                <a:xfrm>
                  <a:off x="3057509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66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A2065F64-5E5D-401B-92F6-A87F8182E1CF}"/>
                  </a:ext>
                </a:extLst>
              </p:cNvPr>
              <p:cNvGrpSpPr/>
              <p:nvPr/>
            </p:nvGrpSpPr>
            <p:grpSpPr>
              <a:xfrm>
                <a:off x="1866716" y="4963299"/>
                <a:ext cx="1676626" cy="403777"/>
                <a:chOff x="1866716" y="4963299"/>
                <a:chExt cx="1676626" cy="403777"/>
              </a:xfrm>
              <a:grpFill/>
            </p:grpSpPr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08EA61A1-BD81-4601-9032-FE1AC6AEBFA9}"/>
                    </a:ext>
                  </a:extLst>
                </p:cNvPr>
                <p:cNvSpPr/>
                <p:nvPr/>
              </p:nvSpPr>
              <p:spPr>
                <a:xfrm>
                  <a:off x="2059598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上の 2 つの角を丸める 73">
                  <a:extLst>
                    <a:ext uri="{FF2B5EF4-FFF2-40B4-BE49-F238E27FC236}">
                      <a16:creationId xmlns:a16="http://schemas.microsoft.com/office/drawing/2014/main" id="{D1B279A3-730B-45BD-AB9D-221621E5969B}"/>
                    </a:ext>
                  </a:extLst>
                </p:cNvPr>
                <p:cNvSpPr/>
                <p:nvPr/>
              </p:nvSpPr>
              <p:spPr>
                <a:xfrm>
                  <a:off x="2489455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上の 2 つの角を丸める 74">
                  <a:extLst>
                    <a:ext uri="{FF2B5EF4-FFF2-40B4-BE49-F238E27FC236}">
                      <a16:creationId xmlns:a16="http://schemas.microsoft.com/office/drawing/2014/main" id="{470CAB2A-3E1E-4869-B157-AD64CBB8D69C}"/>
                    </a:ext>
                  </a:extLst>
                </p:cNvPr>
                <p:cNvSpPr/>
                <p:nvPr/>
              </p:nvSpPr>
              <p:spPr>
                <a:xfrm>
                  <a:off x="2919313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52DB24DD-3AC2-4659-9958-06167C7806A8}"/>
                    </a:ext>
                  </a:extLst>
                </p:cNvPr>
                <p:cNvSpPr/>
                <p:nvPr/>
              </p:nvSpPr>
              <p:spPr>
                <a:xfrm>
                  <a:off x="1866716" y="4963299"/>
                  <a:ext cx="192883" cy="401958"/>
                </a:xfrm>
                <a:custGeom>
                  <a:avLst/>
                  <a:gdLst>
                    <a:gd name="connsiteX0" fmla="*/ 92796 w 192883"/>
                    <a:gd name="connsiteY0" fmla="*/ 0 h 401958"/>
                    <a:gd name="connsiteX1" fmla="*/ 192883 w 192883"/>
                    <a:gd name="connsiteY1" fmla="*/ 0 h 401958"/>
                    <a:gd name="connsiteX2" fmla="*/ 192883 w 192883"/>
                    <a:gd name="connsiteY2" fmla="*/ 201888 h 401958"/>
                    <a:gd name="connsiteX3" fmla="*/ 69579 w 192883"/>
                    <a:gd name="connsiteY3" fmla="*/ 387911 h 401958"/>
                    <a:gd name="connsiteX4" fmla="*/ 0 w 192883"/>
                    <a:gd name="connsiteY4" fmla="*/ 401958 h 401958"/>
                    <a:gd name="connsiteX5" fmla="*/ 5235 w 192883"/>
                    <a:gd name="connsiteY5" fmla="*/ 349717 h 401958"/>
                    <a:gd name="connsiteX6" fmla="*/ 54746 w 192883"/>
                    <a:gd name="connsiteY6" fmla="*/ 106778 h 401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2883" h="401958">
                      <a:moveTo>
                        <a:pt x="92796" y="0"/>
                      </a:moveTo>
                      <a:lnTo>
                        <a:pt x="192883" y="0"/>
                      </a:lnTo>
                      <a:lnTo>
                        <a:pt x="192883" y="201888"/>
                      </a:lnTo>
                      <a:cubicBezTo>
                        <a:pt x="192883" y="285513"/>
                        <a:pt x="142040" y="357263"/>
                        <a:pt x="69579" y="387911"/>
                      </a:cubicBezTo>
                      <a:lnTo>
                        <a:pt x="0" y="401958"/>
                      </a:lnTo>
                      <a:lnTo>
                        <a:pt x="5235" y="349717"/>
                      </a:lnTo>
                      <a:cubicBezTo>
                        <a:pt x="16554" y="265466"/>
                        <a:pt x="33247" y="184197"/>
                        <a:pt x="54746" y="106778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7BF80CC5-992A-43AB-B45A-2FD9D217795B}"/>
                    </a:ext>
                  </a:extLst>
                </p:cNvPr>
                <p:cNvSpPr/>
                <p:nvPr/>
              </p:nvSpPr>
              <p:spPr>
                <a:xfrm flipH="1">
                  <a:off x="3350459" y="4963299"/>
                  <a:ext cx="192883" cy="401958"/>
                </a:xfrm>
                <a:custGeom>
                  <a:avLst/>
                  <a:gdLst>
                    <a:gd name="connsiteX0" fmla="*/ 92796 w 192883"/>
                    <a:gd name="connsiteY0" fmla="*/ 0 h 401958"/>
                    <a:gd name="connsiteX1" fmla="*/ 192883 w 192883"/>
                    <a:gd name="connsiteY1" fmla="*/ 0 h 401958"/>
                    <a:gd name="connsiteX2" fmla="*/ 192883 w 192883"/>
                    <a:gd name="connsiteY2" fmla="*/ 201888 h 401958"/>
                    <a:gd name="connsiteX3" fmla="*/ 69579 w 192883"/>
                    <a:gd name="connsiteY3" fmla="*/ 387911 h 401958"/>
                    <a:gd name="connsiteX4" fmla="*/ 0 w 192883"/>
                    <a:gd name="connsiteY4" fmla="*/ 401958 h 401958"/>
                    <a:gd name="connsiteX5" fmla="*/ 5235 w 192883"/>
                    <a:gd name="connsiteY5" fmla="*/ 349717 h 401958"/>
                    <a:gd name="connsiteX6" fmla="*/ 54746 w 192883"/>
                    <a:gd name="connsiteY6" fmla="*/ 106778 h 401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2883" h="401958">
                      <a:moveTo>
                        <a:pt x="92796" y="0"/>
                      </a:moveTo>
                      <a:lnTo>
                        <a:pt x="192883" y="0"/>
                      </a:lnTo>
                      <a:lnTo>
                        <a:pt x="192883" y="201888"/>
                      </a:lnTo>
                      <a:cubicBezTo>
                        <a:pt x="192883" y="285513"/>
                        <a:pt x="142040" y="357263"/>
                        <a:pt x="69579" y="387911"/>
                      </a:cubicBezTo>
                      <a:lnTo>
                        <a:pt x="0" y="401958"/>
                      </a:lnTo>
                      <a:lnTo>
                        <a:pt x="5235" y="349717"/>
                      </a:lnTo>
                      <a:cubicBezTo>
                        <a:pt x="16554" y="265466"/>
                        <a:pt x="33247" y="184197"/>
                        <a:pt x="54746" y="106778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E447122F-BFE0-4A6A-BAEB-5F366C7D3F9C}"/>
                  </a:ext>
                </a:extLst>
              </p:cNvPr>
              <p:cNvGrpSpPr/>
              <p:nvPr/>
            </p:nvGrpSpPr>
            <p:grpSpPr>
              <a:xfrm>
                <a:off x="1919051" y="4733802"/>
                <a:ext cx="1574237" cy="403778"/>
                <a:chOff x="1919051" y="4733802"/>
                <a:chExt cx="1574237" cy="403778"/>
              </a:xfrm>
              <a:grpFill/>
            </p:grpSpPr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ACC552EE-0063-4E9B-94DB-0AF5318D6244}"/>
                    </a:ext>
                  </a:extLst>
                </p:cNvPr>
                <p:cNvSpPr/>
                <p:nvPr/>
              </p:nvSpPr>
              <p:spPr>
                <a:xfrm>
                  <a:off x="1919051" y="4733802"/>
                  <a:ext cx="355476" cy="403778"/>
                </a:xfrm>
                <a:custGeom>
                  <a:avLst/>
                  <a:gdLst>
                    <a:gd name="connsiteX0" fmla="*/ 148494 w 355476"/>
                    <a:gd name="connsiteY0" fmla="*/ 0 h 403778"/>
                    <a:gd name="connsiteX1" fmla="*/ 355476 w 355476"/>
                    <a:gd name="connsiteY1" fmla="*/ 0 h 403778"/>
                    <a:gd name="connsiteX2" fmla="*/ 355476 w 355476"/>
                    <a:gd name="connsiteY2" fmla="*/ 201889 h 403778"/>
                    <a:gd name="connsiteX3" fmla="*/ 153587 w 355476"/>
                    <a:gd name="connsiteY3" fmla="*/ 403778 h 403778"/>
                    <a:gd name="connsiteX4" fmla="*/ 127507 w 355476"/>
                    <a:gd name="connsiteY4" fmla="*/ 403777 h 403778"/>
                    <a:gd name="connsiteX5" fmla="*/ 48923 w 355476"/>
                    <a:gd name="connsiteY5" fmla="*/ 387912 h 403778"/>
                    <a:gd name="connsiteX6" fmla="*/ 0 w 355476"/>
                    <a:gd name="connsiteY6" fmla="*/ 354927 h 403778"/>
                    <a:gd name="connsiteX7" fmla="*/ 2410 w 355476"/>
                    <a:gd name="connsiteY7" fmla="*/ 344901 h 403778"/>
                    <a:gd name="connsiteX8" fmla="*/ 80751 w 355476"/>
                    <a:gd name="connsiteY8" fmla="*/ 12505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5476" h="403778">
                      <a:moveTo>
                        <a:pt x="148494" y="0"/>
                      </a:moveTo>
                      <a:lnTo>
                        <a:pt x="355476" y="0"/>
                      </a:lnTo>
                      <a:lnTo>
                        <a:pt x="355476" y="201889"/>
                      </a:lnTo>
                      <a:cubicBezTo>
                        <a:pt x="355476" y="313389"/>
                        <a:pt x="265087" y="403778"/>
                        <a:pt x="153587" y="403778"/>
                      </a:cubicBezTo>
                      <a:lnTo>
                        <a:pt x="127507" y="403777"/>
                      </a:lnTo>
                      <a:cubicBezTo>
                        <a:pt x="99632" y="403777"/>
                        <a:pt x="73077" y="398128"/>
                        <a:pt x="48923" y="387912"/>
                      </a:cubicBezTo>
                      <a:lnTo>
                        <a:pt x="0" y="354927"/>
                      </a:lnTo>
                      <a:lnTo>
                        <a:pt x="2410" y="344901"/>
                      </a:lnTo>
                      <a:cubicBezTo>
                        <a:pt x="23908" y="267482"/>
                        <a:pt x="50212" y="193912"/>
                        <a:pt x="80751" y="125058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四角形: 上の 2 つの角を丸める 69">
                  <a:extLst>
                    <a:ext uri="{FF2B5EF4-FFF2-40B4-BE49-F238E27FC236}">
                      <a16:creationId xmlns:a16="http://schemas.microsoft.com/office/drawing/2014/main" id="{D525E696-6947-49A1-9BC5-56A273B8317E}"/>
                    </a:ext>
                  </a:extLst>
                </p:cNvPr>
                <p:cNvSpPr/>
                <p:nvPr/>
              </p:nvSpPr>
              <p:spPr>
                <a:xfrm>
                  <a:off x="2274527" y="4733803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上の 2 つの角を丸める 70">
                  <a:extLst>
                    <a:ext uri="{FF2B5EF4-FFF2-40B4-BE49-F238E27FC236}">
                      <a16:creationId xmlns:a16="http://schemas.microsoft.com/office/drawing/2014/main" id="{262BBBF9-E19F-454C-86C6-D283FC2FFD5B}"/>
                    </a:ext>
                  </a:extLst>
                </p:cNvPr>
                <p:cNvSpPr/>
                <p:nvPr/>
              </p:nvSpPr>
              <p:spPr>
                <a:xfrm>
                  <a:off x="2704384" y="4733803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7F4922AF-AA1E-40CA-BB1E-823B569C4CEB}"/>
                    </a:ext>
                  </a:extLst>
                </p:cNvPr>
                <p:cNvSpPr/>
                <p:nvPr/>
              </p:nvSpPr>
              <p:spPr>
                <a:xfrm>
                  <a:off x="3134243" y="4733802"/>
                  <a:ext cx="359045" cy="403778"/>
                </a:xfrm>
                <a:custGeom>
                  <a:avLst/>
                  <a:gdLst>
                    <a:gd name="connsiteX0" fmla="*/ 0 w 359045"/>
                    <a:gd name="connsiteY0" fmla="*/ 0 h 403778"/>
                    <a:gd name="connsiteX1" fmla="*/ 216329 w 359045"/>
                    <a:gd name="connsiteY1" fmla="*/ 0 h 403778"/>
                    <a:gd name="connsiteX2" fmla="*/ 274726 w 359045"/>
                    <a:gd name="connsiteY2" fmla="*/ 107805 h 403778"/>
                    <a:gd name="connsiteX3" fmla="*/ 353068 w 359045"/>
                    <a:gd name="connsiteY3" fmla="*/ 327648 h 403778"/>
                    <a:gd name="connsiteX4" fmla="*/ 359045 w 359045"/>
                    <a:gd name="connsiteY4" fmla="*/ 352522 h 403778"/>
                    <a:gd name="connsiteX5" fmla="*/ 306553 w 359045"/>
                    <a:gd name="connsiteY5" fmla="*/ 387913 h 403778"/>
                    <a:gd name="connsiteX6" fmla="*/ 227969 w 359045"/>
                    <a:gd name="connsiteY6" fmla="*/ 403778 h 403778"/>
                    <a:gd name="connsiteX7" fmla="*/ 201889 w 359045"/>
                    <a:gd name="connsiteY7" fmla="*/ 403777 h 403778"/>
                    <a:gd name="connsiteX8" fmla="*/ 0 w 359045"/>
                    <a:gd name="connsiteY8" fmla="*/ 20188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9045" h="403778">
                      <a:moveTo>
                        <a:pt x="0" y="0"/>
                      </a:moveTo>
                      <a:lnTo>
                        <a:pt x="216329" y="0"/>
                      </a:lnTo>
                      <a:lnTo>
                        <a:pt x="274726" y="107805"/>
                      </a:lnTo>
                      <a:cubicBezTo>
                        <a:pt x="305265" y="176659"/>
                        <a:pt x="331569" y="250229"/>
                        <a:pt x="353068" y="327648"/>
                      </a:cubicBezTo>
                      <a:lnTo>
                        <a:pt x="359045" y="352522"/>
                      </a:lnTo>
                      <a:lnTo>
                        <a:pt x="306553" y="387913"/>
                      </a:lnTo>
                      <a:cubicBezTo>
                        <a:pt x="282400" y="398129"/>
                        <a:pt x="255844" y="403778"/>
                        <a:pt x="227969" y="403778"/>
                      </a:cubicBezTo>
                      <a:lnTo>
                        <a:pt x="201889" y="403777"/>
                      </a:lnTo>
                      <a:cubicBezTo>
                        <a:pt x="90389" y="403777"/>
                        <a:pt x="0" y="313388"/>
                        <a:pt x="0" y="201888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E8E96F39-6EF9-4745-89B2-F88B4557DCC0}"/>
                  </a:ext>
                </a:extLst>
              </p:cNvPr>
              <p:cNvGrpSpPr/>
              <p:nvPr/>
            </p:nvGrpSpPr>
            <p:grpSpPr>
              <a:xfrm>
                <a:off x="2063192" y="4504306"/>
                <a:ext cx="1282387" cy="403778"/>
                <a:chOff x="2063192" y="4504306"/>
                <a:chExt cx="1282387" cy="403778"/>
              </a:xfrm>
              <a:grpFill/>
            </p:grpSpPr>
            <p:sp>
              <p:nvSpPr>
                <p:cNvPr id="66" name="四角形: 上の 2 つの角を丸める 65">
                  <a:extLst>
                    <a:ext uri="{FF2B5EF4-FFF2-40B4-BE49-F238E27FC236}">
                      <a16:creationId xmlns:a16="http://schemas.microsoft.com/office/drawing/2014/main" id="{1A450D51-0147-43B7-AF65-869353C456AA}"/>
                    </a:ext>
                  </a:extLst>
                </p:cNvPr>
                <p:cNvSpPr/>
                <p:nvPr/>
              </p:nvSpPr>
              <p:spPr>
                <a:xfrm>
                  <a:off x="2489455" y="4504306"/>
                  <a:ext cx="429858" cy="40377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8F8A4813-CF3B-4833-B48B-3C972D18287A}"/>
                    </a:ext>
                  </a:extLst>
                </p:cNvPr>
                <p:cNvSpPr/>
                <p:nvPr/>
              </p:nvSpPr>
              <p:spPr>
                <a:xfrm>
                  <a:off x="2919314" y="4504306"/>
                  <a:ext cx="426265" cy="403778"/>
                </a:xfrm>
                <a:custGeom>
                  <a:avLst/>
                  <a:gdLst>
                    <a:gd name="connsiteX0" fmla="*/ 0 w 426265"/>
                    <a:gd name="connsiteY0" fmla="*/ 0 h 403778"/>
                    <a:gd name="connsiteX1" fmla="*/ 254127 w 426265"/>
                    <a:gd name="connsiteY1" fmla="*/ 0 h 403778"/>
                    <a:gd name="connsiteX2" fmla="*/ 260146 w 426265"/>
                    <a:gd name="connsiteY2" fmla="*/ 4976 h 403778"/>
                    <a:gd name="connsiteX3" fmla="*/ 385899 w 426265"/>
                    <a:gd name="connsiteY3" fmla="*/ 163013 h 403778"/>
                    <a:gd name="connsiteX4" fmla="*/ 426265 w 426265"/>
                    <a:gd name="connsiteY4" fmla="*/ 237531 h 403778"/>
                    <a:gd name="connsiteX5" fmla="*/ 425756 w 426265"/>
                    <a:gd name="connsiteY5" fmla="*/ 242577 h 403778"/>
                    <a:gd name="connsiteX6" fmla="*/ 227969 w 426265"/>
                    <a:gd name="connsiteY6" fmla="*/ 403778 h 403778"/>
                    <a:gd name="connsiteX7" fmla="*/ 201889 w 426265"/>
                    <a:gd name="connsiteY7" fmla="*/ 403777 h 403778"/>
                    <a:gd name="connsiteX8" fmla="*/ 0 w 426265"/>
                    <a:gd name="connsiteY8" fmla="*/ 20188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265" h="403778">
                      <a:moveTo>
                        <a:pt x="0" y="0"/>
                      </a:moveTo>
                      <a:lnTo>
                        <a:pt x="254127" y="0"/>
                      </a:lnTo>
                      <a:lnTo>
                        <a:pt x="260146" y="4976"/>
                      </a:lnTo>
                      <a:cubicBezTo>
                        <a:pt x="305350" y="51493"/>
                        <a:pt x="347458" y="104461"/>
                        <a:pt x="385899" y="163013"/>
                      </a:cubicBezTo>
                      <a:lnTo>
                        <a:pt x="426265" y="237531"/>
                      </a:lnTo>
                      <a:lnTo>
                        <a:pt x="425756" y="242577"/>
                      </a:lnTo>
                      <a:cubicBezTo>
                        <a:pt x="406931" y="334574"/>
                        <a:pt x="325532" y="403778"/>
                        <a:pt x="227969" y="403778"/>
                      </a:cubicBezTo>
                      <a:lnTo>
                        <a:pt x="201889" y="403777"/>
                      </a:lnTo>
                      <a:cubicBezTo>
                        <a:pt x="90389" y="403777"/>
                        <a:pt x="0" y="313388"/>
                        <a:pt x="0" y="201888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4E1F63C2-18CD-4E9E-97FE-5145864DC115}"/>
                    </a:ext>
                  </a:extLst>
                </p:cNvPr>
                <p:cNvSpPr/>
                <p:nvPr/>
              </p:nvSpPr>
              <p:spPr>
                <a:xfrm>
                  <a:off x="2063192" y="4504306"/>
                  <a:ext cx="426265" cy="403776"/>
                </a:xfrm>
                <a:custGeom>
                  <a:avLst/>
                  <a:gdLst>
                    <a:gd name="connsiteX0" fmla="*/ 172139 w 426265"/>
                    <a:gd name="connsiteY0" fmla="*/ 0 h 403776"/>
                    <a:gd name="connsiteX1" fmla="*/ 426265 w 426265"/>
                    <a:gd name="connsiteY1" fmla="*/ 0 h 403776"/>
                    <a:gd name="connsiteX2" fmla="*/ 426265 w 426265"/>
                    <a:gd name="connsiteY2" fmla="*/ 201888 h 403776"/>
                    <a:gd name="connsiteX3" fmla="*/ 224377 w 426265"/>
                    <a:gd name="connsiteY3" fmla="*/ 403776 h 403776"/>
                    <a:gd name="connsiteX4" fmla="*/ 198295 w 426265"/>
                    <a:gd name="connsiteY4" fmla="*/ 403776 h 403776"/>
                    <a:gd name="connsiteX5" fmla="*/ 509 w 426265"/>
                    <a:gd name="connsiteY5" fmla="*/ 242576 h 403776"/>
                    <a:gd name="connsiteX6" fmla="*/ 0 w 426265"/>
                    <a:gd name="connsiteY6" fmla="*/ 237533 h 403776"/>
                    <a:gd name="connsiteX7" fmla="*/ 40367 w 426265"/>
                    <a:gd name="connsiteY7" fmla="*/ 163013 h 403776"/>
                    <a:gd name="connsiteX8" fmla="*/ 166120 w 426265"/>
                    <a:gd name="connsiteY8" fmla="*/ 4976 h 403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265" h="403776">
                      <a:moveTo>
                        <a:pt x="172139" y="0"/>
                      </a:moveTo>
                      <a:lnTo>
                        <a:pt x="426265" y="0"/>
                      </a:lnTo>
                      <a:lnTo>
                        <a:pt x="426265" y="201888"/>
                      </a:lnTo>
                      <a:cubicBezTo>
                        <a:pt x="426265" y="313388"/>
                        <a:pt x="335877" y="403776"/>
                        <a:pt x="224377" y="403776"/>
                      </a:cubicBezTo>
                      <a:lnTo>
                        <a:pt x="198295" y="403776"/>
                      </a:lnTo>
                      <a:cubicBezTo>
                        <a:pt x="100733" y="403776"/>
                        <a:pt x="19334" y="334573"/>
                        <a:pt x="509" y="242576"/>
                      </a:cubicBezTo>
                      <a:lnTo>
                        <a:pt x="0" y="237533"/>
                      </a:lnTo>
                      <a:lnTo>
                        <a:pt x="40367" y="163013"/>
                      </a:lnTo>
                      <a:cubicBezTo>
                        <a:pt x="78808" y="104461"/>
                        <a:pt x="120916" y="51493"/>
                        <a:pt x="166120" y="497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EBDED97D-9FDE-4E7D-9E1E-F47211296033}"/>
                  </a:ext>
                </a:extLst>
              </p:cNvPr>
              <p:cNvGrpSpPr/>
              <p:nvPr/>
            </p:nvGrpSpPr>
            <p:grpSpPr>
              <a:xfrm>
                <a:off x="2274527" y="4279623"/>
                <a:ext cx="859715" cy="398965"/>
                <a:chOff x="2274527" y="4279623"/>
                <a:chExt cx="859715" cy="398965"/>
              </a:xfrm>
              <a:grpFill/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3A67E144-0A6A-4B69-8590-72AD9C5E8447}"/>
                    </a:ext>
                  </a:extLst>
                </p:cNvPr>
                <p:cNvSpPr/>
                <p:nvPr/>
              </p:nvSpPr>
              <p:spPr>
                <a:xfrm>
                  <a:off x="2704384" y="4279623"/>
                  <a:ext cx="429858" cy="398965"/>
                </a:xfrm>
                <a:custGeom>
                  <a:avLst/>
                  <a:gdLst>
                    <a:gd name="connsiteX0" fmla="*/ 1 w 429858"/>
                    <a:gd name="connsiteY0" fmla="*/ 0 h 398965"/>
                    <a:gd name="connsiteX1" fmla="*/ 330742 w 429858"/>
                    <a:gd name="connsiteY1" fmla="*/ 101707 h 398965"/>
                    <a:gd name="connsiteX2" fmla="*/ 429858 w 429858"/>
                    <a:gd name="connsiteY2" fmla="*/ 183651 h 398965"/>
                    <a:gd name="connsiteX3" fmla="*/ 429858 w 429858"/>
                    <a:gd name="connsiteY3" fmla="*/ 197076 h 398965"/>
                    <a:gd name="connsiteX4" fmla="*/ 227969 w 429858"/>
                    <a:gd name="connsiteY4" fmla="*/ 398965 h 398965"/>
                    <a:gd name="connsiteX5" fmla="*/ 201889 w 429858"/>
                    <a:gd name="connsiteY5" fmla="*/ 398964 h 398965"/>
                    <a:gd name="connsiteX6" fmla="*/ 0 w 429858"/>
                    <a:gd name="connsiteY6" fmla="*/ 197075 h 398965"/>
                    <a:gd name="connsiteX7" fmla="*/ 0 w 429858"/>
                    <a:gd name="connsiteY7" fmla="*/ 0 h 398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9858" h="398965">
                      <a:moveTo>
                        <a:pt x="1" y="0"/>
                      </a:moveTo>
                      <a:cubicBezTo>
                        <a:pt x="117320" y="0"/>
                        <a:pt x="229085" y="36216"/>
                        <a:pt x="330742" y="101707"/>
                      </a:cubicBezTo>
                      <a:lnTo>
                        <a:pt x="429858" y="183651"/>
                      </a:lnTo>
                      <a:lnTo>
                        <a:pt x="429858" y="197076"/>
                      </a:lnTo>
                      <a:cubicBezTo>
                        <a:pt x="429858" y="308576"/>
                        <a:pt x="339469" y="398965"/>
                        <a:pt x="227969" y="398965"/>
                      </a:cubicBezTo>
                      <a:lnTo>
                        <a:pt x="201889" y="398964"/>
                      </a:lnTo>
                      <a:cubicBezTo>
                        <a:pt x="90389" y="398964"/>
                        <a:pt x="0" y="308575"/>
                        <a:pt x="0" y="1970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0888A69D-0C07-425B-88AA-3296AF04310C}"/>
                    </a:ext>
                  </a:extLst>
                </p:cNvPr>
                <p:cNvSpPr/>
                <p:nvPr/>
              </p:nvSpPr>
              <p:spPr>
                <a:xfrm>
                  <a:off x="2274527" y="4288249"/>
                  <a:ext cx="429858" cy="390339"/>
                </a:xfrm>
                <a:custGeom>
                  <a:avLst/>
                  <a:gdLst>
                    <a:gd name="connsiteX0" fmla="*/ 429858 w 429858"/>
                    <a:gd name="connsiteY0" fmla="*/ 0 h 390339"/>
                    <a:gd name="connsiteX1" fmla="*/ 429858 w 429858"/>
                    <a:gd name="connsiteY1" fmla="*/ 188450 h 390339"/>
                    <a:gd name="connsiteX2" fmla="*/ 227969 w 429858"/>
                    <a:gd name="connsiteY2" fmla="*/ 390339 h 390339"/>
                    <a:gd name="connsiteX3" fmla="*/ 201889 w 429858"/>
                    <a:gd name="connsiteY3" fmla="*/ 390338 h 390339"/>
                    <a:gd name="connsiteX4" fmla="*/ 0 w 429858"/>
                    <a:gd name="connsiteY4" fmla="*/ 188449 h 390339"/>
                    <a:gd name="connsiteX5" fmla="*/ 0 w 429858"/>
                    <a:gd name="connsiteY5" fmla="*/ 183651 h 390339"/>
                    <a:gd name="connsiteX6" fmla="*/ 99117 w 429858"/>
                    <a:gd name="connsiteY6" fmla="*/ 101707 h 390339"/>
                    <a:gd name="connsiteX7" fmla="*/ 429858 w 429858"/>
                    <a:gd name="connsiteY7" fmla="*/ 0 h 390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9858" h="390339">
                      <a:moveTo>
                        <a:pt x="429858" y="0"/>
                      </a:moveTo>
                      <a:lnTo>
                        <a:pt x="429858" y="188450"/>
                      </a:lnTo>
                      <a:cubicBezTo>
                        <a:pt x="429858" y="299950"/>
                        <a:pt x="339469" y="390339"/>
                        <a:pt x="227969" y="390339"/>
                      </a:cubicBezTo>
                      <a:lnTo>
                        <a:pt x="201889" y="390338"/>
                      </a:lnTo>
                      <a:cubicBezTo>
                        <a:pt x="90389" y="390338"/>
                        <a:pt x="0" y="299949"/>
                        <a:pt x="0" y="188449"/>
                      </a:cubicBezTo>
                      <a:lnTo>
                        <a:pt x="0" y="183651"/>
                      </a:lnTo>
                      <a:lnTo>
                        <a:pt x="99117" y="101707"/>
                      </a:lnTo>
                      <a:cubicBezTo>
                        <a:pt x="200774" y="36216"/>
                        <a:pt x="312539" y="0"/>
                        <a:pt x="429858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14FAF88C-A33D-4A20-B292-49225F465E6D}"/>
                </a:ext>
              </a:extLst>
            </p:cNvPr>
            <p:cNvSpPr/>
            <p:nvPr/>
          </p:nvSpPr>
          <p:spPr>
            <a:xfrm>
              <a:off x="-2275467" y="1563353"/>
              <a:ext cx="1112840" cy="1112838"/>
            </a:xfrm>
            <a:prstGeom prst="ellipse">
              <a:avLst/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77C859FF-B49C-4142-B8AC-1CA7981150CD}"/>
                </a:ext>
              </a:extLst>
            </p:cNvPr>
            <p:cNvSpPr/>
            <p:nvPr/>
          </p:nvSpPr>
          <p:spPr>
            <a:xfrm>
              <a:off x="-1615067" y="1563353"/>
              <a:ext cx="1112840" cy="1112838"/>
            </a:xfrm>
            <a:prstGeom prst="ellipse">
              <a:avLst/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93DF2FB3-9C32-4094-8D17-F657F8522071}"/>
                </a:ext>
              </a:extLst>
            </p:cNvPr>
            <p:cNvSpPr/>
            <p:nvPr/>
          </p:nvSpPr>
          <p:spPr>
            <a:xfrm>
              <a:off x="-2214266" y="2172431"/>
              <a:ext cx="1682144" cy="1682144"/>
            </a:xfrm>
            <a:prstGeom prst="ellipse">
              <a:avLst/>
            </a:prstGeom>
            <a:solidFill>
              <a:srgbClr val="FF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7011AF50-E045-4311-AE9B-9A34C46ADE93}"/>
                </a:ext>
              </a:extLst>
            </p:cNvPr>
            <p:cNvSpPr/>
            <p:nvPr/>
          </p:nvSpPr>
          <p:spPr>
            <a:xfrm>
              <a:off x="-2224365" y="1616789"/>
              <a:ext cx="1010636" cy="1010634"/>
            </a:xfrm>
            <a:prstGeom prst="ellipse">
              <a:avLst/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5B85A7AD-CB37-454C-B15A-8717B6209B36}"/>
                </a:ext>
              </a:extLst>
            </p:cNvPr>
            <p:cNvSpPr/>
            <p:nvPr/>
          </p:nvSpPr>
          <p:spPr>
            <a:xfrm>
              <a:off x="-1563965" y="1616789"/>
              <a:ext cx="1010636" cy="1010634"/>
            </a:xfrm>
            <a:prstGeom prst="ellipse">
              <a:avLst/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211D5524-6509-4D00-BE12-9AA295159387}"/>
                </a:ext>
              </a:extLst>
            </p:cNvPr>
            <p:cNvSpPr/>
            <p:nvPr/>
          </p:nvSpPr>
          <p:spPr>
            <a:xfrm>
              <a:off x="-2167215" y="1671616"/>
              <a:ext cx="896336" cy="896334"/>
            </a:xfrm>
            <a:prstGeom prst="ellipse">
              <a:avLst/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F55FFE21-EDD1-4058-93C5-9E48A9FF4565}"/>
                </a:ext>
              </a:extLst>
            </p:cNvPr>
            <p:cNvSpPr/>
            <p:nvPr/>
          </p:nvSpPr>
          <p:spPr>
            <a:xfrm>
              <a:off x="-1506815" y="1671616"/>
              <a:ext cx="896336" cy="896334"/>
            </a:xfrm>
            <a:prstGeom prst="ellipse">
              <a:avLst/>
            </a:prstGeom>
            <a:solidFill>
              <a:srgbClr val="CC00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72714592-4E3E-4964-BFB6-D8E49EAAA9E7}"/>
                </a:ext>
              </a:extLst>
            </p:cNvPr>
            <p:cNvSpPr/>
            <p:nvPr/>
          </p:nvSpPr>
          <p:spPr>
            <a:xfrm>
              <a:off x="-2110065" y="1733877"/>
              <a:ext cx="782036" cy="782034"/>
            </a:xfrm>
            <a:prstGeom prst="ellipse">
              <a:avLst/>
            </a:prstGeom>
            <a:solidFill>
              <a:srgbClr val="6600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608D4FB3-E51B-4D9C-8A60-262AAC19B0C6}"/>
                </a:ext>
              </a:extLst>
            </p:cNvPr>
            <p:cNvSpPr/>
            <p:nvPr/>
          </p:nvSpPr>
          <p:spPr>
            <a:xfrm>
              <a:off x="-1449665" y="1733877"/>
              <a:ext cx="782036" cy="782034"/>
            </a:xfrm>
            <a:prstGeom prst="ellipse">
              <a:avLst/>
            </a:prstGeom>
            <a:solidFill>
              <a:srgbClr val="66003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0F88F54A-71FD-4493-B743-5C57415B525A}"/>
                </a:ext>
              </a:extLst>
            </p:cNvPr>
            <p:cNvGrpSpPr/>
            <p:nvPr/>
          </p:nvGrpSpPr>
          <p:grpSpPr>
            <a:xfrm rot="20700000" flipH="1">
              <a:off x="-2640620" y="2451566"/>
              <a:ext cx="329780" cy="720687"/>
              <a:chOff x="4392453" y="1476375"/>
              <a:chExt cx="386415" cy="841496"/>
            </a:xfrm>
            <a:solidFill>
              <a:srgbClr val="FF66CC"/>
            </a:solidFill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F76709B8-CD6D-4F0C-ABE8-0AFC079D1909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2C211D1D-D89F-4D73-B03E-30BE0D6BDCCE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D14AEF42-020E-4FF2-96CF-8DC9DE555D1E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B6B06610-3271-49F6-99D5-60DE1443008C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E3EB0893-F598-4638-9570-57195C23BF4D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D42E0317-0A27-409F-B3D2-27F05A8B855B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C6340F73-EE8E-4386-B2DC-32B8DF067F96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7229C669-C17E-48D4-9F18-4321A7A63681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07B17937-0F09-47F9-90F2-B3E9FF13A60C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5F249440-F0A9-422A-AE98-4102FAAD0C6F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456C83AA-DBC9-438B-B6AF-921F63904ADB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2BA7481-E67F-4FC4-86EB-2EE4C7754246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0379F33A-ECA1-4733-9EF6-34C59DF4CD66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D2B02CC-8EB3-45A6-82EE-9564BE5DA0DF}"/>
                </a:ext>
              </a:extLst>
            </p:cNvPr>
            <p:cNvGrpSpPr/>
            <p:nvPr/>
          </p:nvGrpSpPr>
          <p:grpSpPr>
            <a:xfrm rot="900000">
              <a:off x="-439788" y="2451567"/>
              <a:ext cx="329780" cy="720687"/>
              <a:chOff x="4392453" y="1476375"/>
              <a:chExt cx="386415" cy="841496"/>
            </a:xfrm>
            <a:solidFill>
              <a:srgbClr val="FF66CC"/>
            </a:solidFill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485F4DC-B7E4-42C8-8A50-F57AA8B2300D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385A8F27-913E-48C4-A58F-6C5AB77E730B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80B94544-B8F2-4E03-B2AA-902628B40439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B2B344F5-474A-4FF0-B843-9AA8873E979A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40618F8E-1DD4-4C46-9064-E61B9D62CA63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990F4F00-E958-4018-BDE4-21ADC6F4AB72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3267D70E-D0B1-4CF3-A662-236F7E7D85EA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ACB2C3AE-1991-467F-8ACF-34F3603F0B9D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E9060B7-81C8-4CCF-81CF-96FF56A11BBA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F97EBA56-B9EE-4281-939B-19F8B7191088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BE6D222-947A-4D51-BFF0-E0939DE77707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519D428-AE6F-4992-91CC-134CEC09B2B3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4A16DA2-77BC-4882-B26F-A78C078CE1B5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F0C1A882-C2F1-4EE3-8C73-BDAEA28FAB39}"/>
                </a:ext>
              </a:extLst>
            </p:cNvPr>
            <p:cNvSpPr/>
            <p:nvPr/>
          </p:nvSpPr>
          <p:spPr>
            <a:xfrm>
              <a:off x="-2354853" y="1747840"/>
              <a:ext cx="1963318" cy="1963318"/>
            </a:xfrm>
            <a:prstGeom prst="ellipse">
              <a:avLst/>
            </a:prstGeom>
            <a:solidFill>
              <a:srgbClr val="FF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ひし形 19">
              <a:extLst>
                <a:ext uri="{FF2B5EF4-FFF2-40B4-BE49-F238E27FC236}">
                  <a16:creationId xmlns:a16="http://schemas.microsoft.com/office/drawing/2014/main" id="{B82BFD41-CEC5-4F40-BF2E-3B1631E56ED4}"/>
                </a:ext>
              </a:extLst>
            </p:cNvPr>
            <p:cNvSpPr/>
            <p:nvPr/>
          </p:nvSpPr>
          <p:spPr>
            <a:xfrm>
              <a:off x="-2151179" y="2345225"/>
              <a:ext cx="537400" cy="639056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ひし形 20">
              <a:extLst>
                <a:ext uri="{FF2B5EF4-FFF2-40B4-BE49-F238E27FC236}">
                  <a16:creationId xmlns:a16="http://schemas.microsoft.com/office/drawing/2014/main" id="{75FE912C-709E-489F-A852-FAE3BDDAAF7D}"/>
                </a:ext>
              </a:extLst>
            </p:cNvPr>
            <p:cNvSpPr/>
            <p:nvPr/>
          </p:nvSpPr>
          <p:spPr>
            <a:xfrm>
              <a:off x="-1135179" y="2345225"/>
              <a:ext cx="537400" cy="639056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4093BA90-B371-40B5-89C8-88A1C37A5483}"/>
                </a:ext>
              </a:extLst>
            </p:cNvPr>
            <p:cNvSpPr/>
            <p:nvPr/>
          </p:nvSpPr>
          <p:spPr>
            <a:xfrm>
              <a:off x="-2001783" y="2541963"/>
              <a:ext cx="235604" cy="2356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63903AD4-146B-4607-8562-60F1BE7E6843}"/>
                </a:ext>
              </a:extLst>
            </p:cNvPr>
            <p:cNvSpPr/>
            <p:nvPr/>
          </p:nvSpPr>
          <p:spPr>
            <a:xfrm>
              <a:off x="-986461" y="2541963"/>
              <a:ext cx="235604" cy="2356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5550703-0BEA-40AE-8AF9-51EFFBB35E4D}"/>
                </a:ext>
              </a:extLst>
            </p:cNvPr>
            <p:cNvSpPr/>
            <p:nvPr/>
          </p:nvSpPr>
          <p:spPr>
            <a:xfrm rot="1802150">
              <a:off x="-2333884" y="5149858"/>
              <a:ext cx="1003617" cy="1045004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393" h="912534">
                  <a:moveTo>
                    <a:pt x="474512" y="16013"/>
                  </a:moveTo>
                  <a:cubicBezTo>
                    <a:pt x="474512" y="132056"/>
                    <a:pt x="494481" y="246005"/>
                    <a:pt x="532516" y="353913"/>
                  </a:cubicBezTo>
                  <a:lnTo>
                    <a:pt x="571785" y="448319"/>
                  </a:lnTo>
                  <a:lnTo>
                    <a:pt x="627563" y="523651"/>
                  </a:lnTo>
                  <a:cubicBezTo>
                    <a:pt x="691736" y="592424"/>
                    <a:pt x="778648" y="639097"/>
                    <a:pt x="876393" y="655561"/>
                  </a:cubicBezTo>
                  <a:cubicBezTo>
                    <a:pt x="833913" y="680087"/>
                    <a:pt x="788793" y="695397"/>
                    <a:pt x="743574" y="702081"/>
                  </a:cubicBezTo>
                  <a:lnTo>
                    <a:pt x="739912" y="702278"/>
                  </a:lnTo>
                  <a:lnTo>
                    <a:pt x="776497" y="743964"/>
                  </a:lnTo>
                  <a:cubicBezTo>
                    <a:pt x="804106" y="772224"/>
                    <a:pt x="833441" y="799228"/>
                    <a:pt x="864431" y="824830"/>
                  </a:cubicBezTo>
                  <a:cubicBezTo>
                    <a:pt x="804754" y="824830"/>
                    <a:pt x="746490" y="819172"/>
                    <a:pt x="690218" y="808398"/>
                  </a:cubicBezTo>
                  <a:lnTo>
                    <a:pt x="627512" y="790185"/>
                  </a:lnTo>
                  <a:lnTo>
                    <a:pt x="691605" y="849953"/>
                  </a:lnTo>
                  <a:cubicBezTo>
                    <a:pt x="717245" y="869144"/>
                    <a:pt x="745265" y="885809"/>
                    <a:pt x="775316" y="899542"/>
                  </a:cubicBezTo>
                  <a:cubicBezTo>
                    <a:pt x="585795" y="950324"/>
                    <a:pt x="393639" y="847738"/>
                    <a:pt x="346125" y="670411"/>
                  </a:cubicBezTo>
                  <a:lnTo>
                    <a:pt x="344765" y="663962"/>
                  </a:lnTo>
                  <a:lnTo>
                    <a:pt x="253186" y="587933"/>
                  </a:lnTo>
                  <a:cubicBezTo>
                    <a:pt x="96755" y="441566"/>
                    <a:pt x="0" y="239362"/>
                    <a:pt x="0" y="16013"/>
                  </a:cubicBezTo>
                  <a:lnTo>
                    <a:pt x="864" y="0"/>
                  </a:lnTo>
                </a:path>
              </a:pathLst>
            </a:custGeom>
            <a:pattFill prst="dkVert">
              <a:fgClr>
                <a:srgbClr val="FFCCFF"/>
              </a:fgClr>
              <a:bgClr>
                <a:srgbClr val="FF66CC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59EF80C-CBEB-42F1-9EE1-575E5A1FF22D}"/>
                </a:ext>
              </a:extLst>
            </p:cNvPr>
            <p:cNvSpPr/>
            <p:nvPr/>
          </p:nvSpPr>
          <p:spPr>
            <a:xfrm>
              <a:off x="-1603408" y="5232382"/>
              <a:ext cx="1003617" cy="1045004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393" h="912534">
                  <a:moveTo>
                    <a:pt x="474512" y="16013"/>
                  </a:moveTo>
                  <a:cubicBezTo>
                    <a:pt x="474512" y="132056"/>
                    <a:pt x="494481" y="246005"/>
                    <a:pt x="532516" y="353913"/>
                  </a:cubicBezTo>
                  <a:lnTo>
                    <a:pt x="571785" y="448319"/>
                  </a:lnTo>
                  <a:lnTo>
                    <a:pt x="627563" y="523651"/>
                  </a:lnTo>
                  <a:cubicBezTo>
                    <a:pt x="691736" y="592424"/>
                    <a:pt x="778648" y="639097"/>
                    <a:pt x="876393" y="655561"/>
                  </a:cubicBezTo>
                  <a:cubicBezTo>
                    <a:pt x="833913" y="680087"/>
                    <a:pt x="788793" y="695397"/>
                    <a:pt x="743574" y="702081"/>
                  </a:cubicBezTo>
                  <a:lnTo>
                    <a:pt x="739912" y="702278"/>
                  </a:lnTo>
                  <a:lnTo>
                    <a:pt x="776497" y="743964"/>
                  </a:lnTo>
                  <a:cubicBezTo>
                    <a:pt x="804106" y="772224"/>
                    <a:pt x="833441" y="799228"/>
                    <a:pt x="864431" y="824830"/>
                  </a:cubicBezTo>
                  <a:cubicBezTo>
                    <a:pt x="804754" y="824830"/>
                    <a:pt x="746490" y="819172"/>
                    <a:pt x="690218" y="808398"/>
                  </a:cubicBezTo>
                  <a:lnTo>
                    <a:pt x="627512" y="790185"/>
                  </a:lnTo>
                  <a:lnTo>
                    <a:pt x="691605" y="849953"/>
                  </a:lnTo>
                  <a:cubicBezTo>
                    <a:pt x="717245" y="869144"/>
                    <a:pt x="745265" y="885809"/>
                    <a:pt x="775316" y="899542"/>
                  </a:cubicBezTo>
                  <a:cubicBezTo>
                    <a:pt x="585795" y="950324"/>
                    <a:pt x="393639" y="847738"/>
                    <a:pt x="346125" y="670411"/>
                  </a:cubicBezTo>
                  <a:lnTo>
                    <a:pt x="344765" y="663962"/>
                  </a:lnTo>
                  <a:lnTo>
                    <a:pt x="253186" y="587933"/>
                  </a:lnTo>
                  <a:cubicBezTo>
                    <a:pt x="96755" y="441566"/>
                    <a:pt x="0" y="239362"/>
                    <a:pt x="0" y="16013"/>
                  </a:cubicBezTo>
                  <a:lnTo>
                    <a:pt x="864" y="0"/>
                  </a:lnTo>
                </a:path>
              </a:pathLst>
            </a:custGeom>
            <a:pattFill prst="dkVert">
              <a:fgClr>
                <a:srgbClr val="FFCCFF"/>
              </a:fgClr>
              <a:bgClr>
                <a:srgbClr val="FF66CC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55A7249-C309-4940-A8E5-7A635A9C1E13}"/>
                </a:ext>
              </a:extLst>
            </p:cNvPr>
            <p:cNvSpPr/>
            <p:nvPr/>
          </p:nvSpPr>
          <p:spPr>
            <a:xfrm rot="19800000">
              <a:off x="-1045470" y="4922915"/>
              <a:ext cx="1003617" cy="1026666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  <a:gd name="connsiteX0" fmla="*/ 474512 w 876393"/>
                <a:gd name="connsiteY0" fmla="*/ 0 h 896521"/>
                <a:gd name="connsiteX1" fmla="*/ 532516 w 876393"/>
                <a:gd name="connsiteY1" fmla="*/ 337900 h 896521"/>
                <a:gd name="connsiteX2" fmla="*/ 571785 w 876393"/>
                <a:gd name="connsiteY2" fmla="*/ 432306 h 896521"/>
                <a:gd name="connsiteX3" fmla="*/ 627563 w 876393"/>
                <a:gd name="connsiteY3" fmla="*/ 507638 h 896521"/>
                <a:gd name="connsiteX4" fmla="*/ 876393 w 876393"/>
                <a:gd name="connsiteY4" fmla="*/ 639548 h 896521"/>
                <a:gd name="connsiteX5" fmla="*/ 743574 w 876393"/>
                <a:gd name="connsiteY5" fmla="*/ 686068 h 896521"/>
                <a:gd name="connsiteX6" fmla="*/ 739912 w 876393"/>
                <a:gd name="connsiteY6" fmla="*/ 686265 h 896521"/>
                <a:gd name="connsiteX7" fmla="*/ 776497 w 876393"/>
                <a:gd name="connsiteY7" fmla="*/ 727951 h 896521"/>
                <a:gd name="connsiteX8" fmla="*/ 864431 w 876393"/>
                <a:gd name="connsiteY8" fmla="*/ 808817 h 896521"/>
                <a:gd name="connsiteX9" fmla="*/ 690218 w 876393"/>
                <a:gd name="connsiteY9" fmla="*/ 792385 h 896521"/>
                <a:gd name="connsiteX10" fmla="*/ 627512 w 876393"/>
                <a:gd name="connsiteY10" fmla="*/ 774172 h 896521"/>
                <a:gd name="connsiteX11" fmla="*/ 691605 w 876393"/>
                <a:gd name="connsiteY11" fmla="*/ 833940 h 896521"/>
                <a:gd name="connsiteX12" fmla="*/ 775316 w 876393"/>
                <a:gd name="connsiteY12" fmla="*/ 883529 h 896521"/>
                <a:gd name="connsiteX13" fmla="*/ 346125 w 876393"/>
                <a:gd name="connsiteY13" fmla="*/ 654398 h 896521"/>
                <a:gd name="connsiteX14" fmla="*/ 344765 w 876393"/>
                <a:gd name="connsiteY14" fmla="*/ 647949 h 896521"/>
                <a:gd name="connsiteX15" fmla="*/ 253186 w 876393"/>
                <a:gd name="connsiteY15" fmla="*/ 571920 h 896521"/>
                <a:gd name="connsiteX16" fmla="*/ 0 w 876393"/>
                <a:gd name="connsiteY16" fmla="*/ 0 h 896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76393" h="896521">
                  <a:moveTo>
                    <a:pt x="474512" y="0"/>
                  </a:moveTo>
                  <a:cubicBezTo>
                    <a:pt x="474512" y="116043"/>
                    <a:pt x="494481" y="229992"/>
                    <a:pt x="532516" y="337900"/>
                  </a:cubicBezTo>
                  <a:lnTo>
                    <a:pt x="571785" y="432306"/>
                  </a:lnTo>
                  <a:lnTo>
                    <a:pt x="627563" y="507638"/>
                  </a:lnTo>
                  <a:cubicBezTo>
                    <a:pt x="691736" y="576411"/>
                    <a:pt x="778648" y="623084"/>
                    <a:pt x="876393" y="639548"/>
                  </a:cubicBezTo>
                  <a:cubicBezTo>
                    <a:pt x="833913" y="664074"/>
                    <a:pt x="788793" y="679384"/>
                    <a:pt x="743574" y="686068"/>
                  </a:cubicBezTo>
                  <a:lnTo>
                    <a:pt x="739912" y="686265"/>
                  </a:lnTo>
                  <a:lnTo>
                    <a:pt x="776497" y="727951"/>
                  </a:lnTo>
                  <a:cubicBezTo>
                    <a:pt x="804106" y="756211"/>
                    <a:pt x="833441" y="783215"/>
                    <a:pt x="864431" y="808817"/>
                  </a:cubicBezTo>
                  <a:cubicBezTo>
                    <a:pt x="804754" y="808817"/>
                    <a:pt x="746490" y="803159"/>
                    <a:pt x="690218" y="792385"/>
                  </a:cubicBezTo>
                  <a:lnTo>
                    <a:pt x="627512" y="774172"/>
                  </a:lnTo>
                  <a:lnTo>
                    <a:pt x="691605" y="833940"/>
                  </a:lnTo>
                  <a:cubicBezTo>
                    <a:pt x="717245" y="853131"/>
                    <a:pt x="745265" y="869796"/>
                    <a:pt x="775316" y="883529"/>
                  </a:cubicBezTo>
                  <a:cubicBezTo>
                    <a:pt x="585795" y="934311"/>
                    <a:pt x="393639" y="831725"/>
                    <a:pt x="346125" y="654398"/>
                  </a:cubicBezTo>
                  <a:lnTo>
                    <a:pt x="344765" y="647949"/>
                  </a:lnTo>
                  <a:lnTo>
                    <a:pt x="253186" y="571920"/>
                  </a:lnTo>
                  <a:cubicBezTo>
                    <a:pt x="96755" y="425553"/>
                    <a:pt x="0" y="223349"/>
                    <a:pt x="0" y="0"/>
                  </a:cubicBezTo>
                </a:path>
              </a:pathLst>
            </a:custGeom>
            <a:pattFill prst="dkVert">
              <a:fgClr>
                <a:srgbClr val="FFCCFF"/>
              </a:fgClr>
              <a:bgClr>
                <a:srgbClr val="FF66CC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855E9907-C7D0-4148-969F-BF2EEAEC045A}"/>
                </a:ext>
              </a:extLst>
            </p:cNvPr>
            <p:cNvSpPr/>
            <p:nvPr/>
          </p:nvSpPr>
          <p:spPr>
            <a:xfrm>
              <a:off x="-1772774" y="3124743"/>
              <a:ext cx="786313" cy="31132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CD92D41-D2CE-4261-8CC7-A3A4440F2579}"/>
                </a:ext>
              </a:extLst>
            </p:cNvPr>
            <p:cNvSpPr/>
            <p:nvPr/>
          </p:nvSpPr>
          <p:spPr>
            <a:xfrm>
              <a:off x="-1788113" y="3292845"/>
              <a:ext cx="826119" cy="250090"/>
            </a:xfrm>
            <a:custGeom>
              <a:avLst/>
              <a:gdLst>
                <a:gd name="connsiteX0" fmla="*/ 826119 w 826119"/>
                <a:gd name="connsiteY0" fmla="*/ 0 h 250090"/>
                <a:gd name="connsiteX1" fmla="*/ 826119 w 826119"/>
                <a:gd name="connsiteY1" fmla="*/ 4231 h 250090"/>
                <a:gd name="connsiteX2" fmla="*/ 800157 w 826119"/>
                <a:gd name="connsiteY2" fmla="*/ 46682 h 250090"/>
                <a:gd name="connsiteX3" fmla="*/ 434836 w 826119"/>
                <a:gd name="connsiteY3" fmla="*/ 248340 h 250090"/>
                <a:gd name="connsiteX4" fmla="*/ 412080 w 826119"/>
                <a:gd name="connsiteY4" fmla="*/ 250090 h 250090"/>
                <a:gd name="connsiteX5" fmla="*/ 389324 w 826119"/>
                <a:gd name="connsiteY5" fmla="*/ 248340 h 250090"/>
                <a:gd name="connsiteX6" fmla="*/ 24003 w 826119"/>
                <a:gd name="connsiteY6" fmla="*/ 46682 h 250090"/>
                <a:gd name="connsiteX7" fmla="*/ 0 w 826119"/>
                <a:gd name="connsiteY7" fmla="*/ 7435 h 250090"/>
                <a:gd name="connsiteX8" fmla="*/ 0 w 826119"/>
                <a:gd name="connsiteY8" fmla="*/ 881 h 250090"/>
                <a:gd name="connsiteX9" fmla="*/ 82923 w 826119"/>
                <a:gd name="connsiteY9" fmla="*/ 29069 h 250090"/>
                <a:gd name="connsiteX10" fmla="*/ 412080 w 826119"/>
                <a:gd name="connsiteY10" fmla="*/ 69144 h 250090"/>
                <a:gd name="connsiteX11" fmla="*/ 824755 w 826119"/>
                <a:gd name="connsiteY11" fmla="*/ 679 h 250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119" h="250090">
                  <a:moveTo>
                    <a:pt x="826119" y="0"/>
                  </a:moveTo>
                  <a:lnTo>
                    <a:pt x="826119" y="4231"/>
                  </a:lnTo>
                  <a:lnTo>
                    <a:pt x="800157" y="46682"/>
                  </a:lnTo>
                  <a:cubicBezTo>
                    <a:pt x="723100" y="148907"/>
                    <a:pt x="591064" y="223954"/>
                    <a:pt x="434836" y="248340"/>
                  </a:cubicBezTo>
                  <a:lnTo>
                    <a:pt x="412080" y="250090"/>
                  </a:lnTo>
                  <a:lnTo>
                    <a:pt x="389324" y="248340"/>
                  </a:lnTo>
                  <a:cubicBezTo>
                    <a:pt x="233096" y="223954"/>
                    <a:pt x="101060" y="148907"/>
                    <a:pt x="24003" y="46682"/>
                  </a:cubicBezTo>
                  <a:lnTo>
                    <a:pt x="0" y="7435"/>
                  </a:lnTo>
                  <a:lnTo>
                    <a:pt x="0" y="881"/>
                  </a:lnTo>
                  <a:lnTo>
                    <a:pt x="82923" y="29069"/>
                  </a:lnTo>
                  <a:cubicBezTo>
                    <a:pt x="174427" y="54222"/>
                    <a:pt x="288453" y="69144"/>
                    <a:pt x="412080" y="69144"/>
                  </a:cubicBezTo>
                  <a:cubicBezTo>
                    <a:pt x="576917" y="69144"/>
                    <a:pt x="724685" y="42616"/>
                    <a:pt x="824755" y="679"/>
                  </a:cubicBez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15D424F-9209-467C-B987-4975506E11A5}"/>
                </a:ext>
              </a:extLst>
            </p:cNvPr>
            <p:cNvSpPr/>
            <p:nvPr/>
          </p:nvSpPr>
          <p:spPr>
            <a:xfrm>
              <a:off x="-1835599" y="2949260"/>
              <a:ext cx="919133" cy="401424"/>
            </a:xfrm>
            <a:custGeom>
              <a:avLst/>
              <a:gdLst>
                <a:gd name="connsiteX0" fmla="*/ 459566 w 919133"/>
                <a:gd name="connsiteY0" fmla="*/ 0 h 401424"/>
                <a:gd name="connsiteX1" fmla="*/ 482322 w 919133"/>
                <a:gd name="connsiteY1" fmla="*/ 1751 h 401424"/>
                <a:gd name="connsiteX2" fmla="*/ 911752 w 919133"/>
                <a:gd name="connsiteY2" fmla="*/ 337619 h 401424"/>
                <a:gd name="connsiteX3" fmla="*/ 919133 w 919133"/>
                <a:gd name="connsiteY3" fmla="*/ 401424 h 401424"/>
                <a:gd name="connsiteX4" fmla="*/ 872241 w 919133"/>
                <a:gd name="connsiteY4" fmla="*/ 378077 h 401424"/>
                <a:gd name="connsiteX5" fmla="*/ 459566 w 919133"/>
                <a:gd name="connsiteY5" fmla="*/ 309612 h 401424"/>
                <a:gd name="connsiteX6" fmla="*/ 46891 w 919133"/>
                <a:gd name="connsiteY6" fmla="*/ 378077 h 401424"/>
                <a:gd name="connsiteX7" fmla="*/ 0 w 919133"/>
                <a:gd name="connsiteY7" fmla="*/ 401424 h 401424"/>
                <a:gd name="connsiteX8" fmla="*/ 7380 w 919133"/>
                <a:gd name="connsiteY8" fmla="*/ 337619 h 401424"/>
                <a:gd name="connsiteX9" fmla="*/ 436810 w 919133"/>
                <a:gd name="connsiteY9" fmla="*/ 1751 h 401424"/>
                <a:gd name="connsiteX10" fmla="*/ 459566 w 919133"/>
                <a:gd name="connsiteY10" fmla="*/ 0 h 401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9133" h="401424">
                  <a:moveTo>
                    <a:pt x="459566" y="0"/>
                  </a:moveTo>
                  <a:lnTo>
                    <a:pt x="482322" y="1751"/>
                  </a:lnTo>
                  <a:cubicBezTo>
                    <a:pt x="701042" y="35891"/>
                    <a:pt x="872344" y="169327"/>
                    <a:pt x="911752" y="337619"/>
                  </a:cubicBezTo>
                  <a:lnTo>
                    <a:pt x="919133" y="401424"/>
                  </a:lnTo>
                  <a:lnTo>
                    <a:pt x="872241" y="378077"/>
                  </a:lnTo>
                  <a:cubicBezTo>
                    <a:pt x="772171" y="336140"/>
                    <a:pt x="624403" y="309612"/>
                    <a:pt x="459566" y="309612"/>
                  </a:cubicBezTo>
                  <a:cubicBezTo>
                    <a:pt x="294730" y="309612"/>
                    <a:pt x="146962" y="336140"/>
                    <a:pt x="46891" y="378077"/>
                  </a:cubicBezTo>
                  <a:lnTo>
                    <a:pt x="0" y="401424"/>
                  </a:lnTo>
                  <a:lnTo>
                    <a:pt x="7380" y="337619"/>
                  </a:lnTo>
                  <a:cubicBezTo>
                    <a:pt x="46788" y="169327"/>
                    <a:pt x="218091" y="35891"/>
                    <a:pt x="436810" y="1751"/>
                  </a:cubicBezTo>
                  <a:lnTo>
                    <a:pt x="459566" y="0"/>
                  </a:ln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5D760250-A4C0-417B-9C59-86EBD19C3026}"/>
              </a:ext>
            </a:extLst>
          </p:cNvPr>
          <p:cNvGrpSpPr/>
          <p:nvPr/>
        </p:nvGrpSpPr>
        <p:grpSpPr>
          <a:xfrm>
            <a:off x="4145150" y="852569"/>
            <a:ext cx="1709154" cy="2671291"/>
            <a:chOff x="364575" y="1387815"/>
            <a:chExt cx="3128462" cy="4889571"/>
          </a:xfrm>
        </p:grpSpPr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4A2C48D9-2540-4BEC-8EAF-3DC78A42E3FE}"/>
                </a:ext>
              </a:extLst>
            </p:cNvPr>
            <p:cNvSpPr/>
            <p:nvPr/>
          </p:nvSpPr>
          <p:spPr>
            <a:xfrm>
              <a:off x="364575" y="1387815"/>
              <a:ext cx="3128462" cy="2848500"/>
            </a:xfrm>
            <a:custGeom>
              <a:avLst/>
              <a:gdLst>
                <a:gd name="connsiteX0" fmla="*/ 1226876 w 3128462"/>
                <a:gd name="connsiteY0" fmla="*/ 0 h 2848500"/>
                <a:gd name="connsiteX1" fmla="*/ 1496117 w 3128462"/>
                <a:gd name="connsiteY1" fmla="*/ 40705 h 2848500"/>
                <a:gd name="connsiteX2" fmla="*/ 1564231 w 3128462"/>
                <a:gd name="connsiteY2" fmla="*/ 65636 h 2848500"/>
                <a:gd name="connsiteX3" fmla="*/ 1632345 w 3128462"/>
                <a:gd name="connsiteY3" fmla="*/ 40705 h 2848500"/>
                <a:gd name="connsiteX4" fmla="*/ 1901586 w 3128462"/>
                <a:gd name="connsiteY4" fmla="*/ 0 h 2848500"/>
                <a:gd name="connsiteX5" fmla="*/ 2806994 w 3128462"/>
                <a:gd name="connsiteY5" fmla="*/ 905408 h 2848500"/>
                <a:gd name="connsiteX6" fmla="*/ 2766289 w 3128462"/>
                <a:gd name="connsiteY6" fmla="*/ 1174649 h 2848500"/>
                <a:gd name="connsiteX7" fmla="*/ 2750356 w 3128462"/>
                <a:gd name="connsiteY7" fmla="*/ 1218178 h 2848500"/>
                <a:gd name="connsiteX8" fmla="*/ 2753376 w 3128462"/>
                <a:gd name="connsiteY8" fmla="*/ 1217034 h 2848500"/>
                <a:gd name="connsiteX9" fmla="*/ 3128462 w 3128462"/>
                <a:gd name="connsiteY9" fmla="*/ 2616873 h 2848500"/>
                <a:gd name="connsiteX10" fmla="*/ 2983593 w 3128462"/>
                <a:gd name="connsiteY10" fmla="*/ 2640450 h 2848500"/>
                <a:gd name="connsiteX11" fmla="*/ 2930429 w 3128462"/>
                <a:gd name="connsiteY11" fmla="*/ 2638365 h 2848500"/>
                <a:gd name="connsiteX12" fmla="*/ 2988767 w 3128462"/>
                <a:gd name="connsiteY12" fmla="*/ 2704439 h 2848500"/>
                <a:gd name="connsiteX13" fmla="*/ 2804200 w 3128462"/>
                <a:gd name="connsiteY13" fmla="*/ 2694941 h 2848500"/>
                <a:gd name="connsiteX14" fmla="*/ 2742842 w 3128462"/>
                <a:gd name="connsiteY14" fmla="*/ 2664952 h 2848500"/>
                <a:gd name="connsiteX15" fmla="*/ 2835940 w 3128462"/>
                <a:gd name="connsiteY15" fmla="*/ 2767585 h 2848500"/>
                <a:gd name="connsiteX16" fmla="*/ 2651373 w 3128462"/>
                <a:gd name="connsiteY16" fmla="*/ 2758087 h 2848500"/>
                <a:gd name="connsiteX17" fmla="*/ 2598138 w 3128462"/>
                <a:gd name="connsiteY17" fmla="*/ 2732069 h 2848500"/>
                <a:gd name="connsiteX18" fmla="*/ 2660705 w 3128462"/>
                <a:gd name="connsiteY18" fmla="*/ 2845185 h 2848500"/>
                <a:gd name="connsiteX19" fmla="*/ 2101433 w 3128462"/>
                <a:gd name="connsiteY19" fmla="*/ 2184935 h 2848500"/>
                <a:gd name="connsiteX20" fmla="*/ 2092568 w 3128462"/>
                <a:gd name="connsiteY20" fmla="*/ 1895612 h 2848500"/>
                <a:gd name="connsiteX21" fmla="*/ 2111412 w 3128462"/>
                <a:gd name="connsiteY21" fmla="*/ 1783930 h 2848500"/>
                <a:gd name="connsiteX22" fmla="*/ 2084057 w 3128462"/>
                <a:gd name="connsiteY22" fmla="*/ 1792421 h 2848500"/>
                <a:gd name="connsiteX23" fmla="*/ 1901586 w 3128462"/>
                <a:gd name="connsiteY23" fmla="*/ 1810816 h 2848500"/>
                <a:gd name="connsiteX24" fmla="*/ 1632345 w 3128462"/>
                <a:gd name="connsiteY24" fmla="*/ 1770111 h 2848500"/>
                <a:gd name="connsiteX25" fmla="*/ 1564231 w 3128462"/>
                <a:gd name="connsiteY25" fmla="*/ 1745181 h 2848500"/>
                <a:gd name="connsiteX26" fmla="*/ 1496117 w 3128462"/>
                <a:gd name="connsiteY26" fmla="*/ 1770111 h 2848500"/>
                <a:gd name="connsiteX27" fmla="*/ 1226876 w 3128462"/>
                <a:gd name="connsiteY27" fmla="*/ 1810816 h 2848500"/>
                <a:gd name="connsiteX28" fmla="*/ 1044405 w 3128462"/>
                <a:gd name="connsiteY28" fmla="*/ 1792421 h 2848500"/>
                <a:gd name="connsiteX29" fmla="*/ 1017050 w 3128462"/>
                <a:gd name="connsiteY29" fmla="*/ 1783930 h 2848500"/>
                <a:gd name="connsiteX30" fmla="*/ 1035894 w 3128462"/>
                <a:gd name="connsiteY30" fmla="*/ 1895612 h 2848500"/>
                <a:gd name="connsiteX31" fmla="*/ 1027029 w 3128462"/>
                <a:gd name="connsiteY31" fmla="*/ 2184935 h 2848500"/>
                <a:gd name="connsiteX32" fmla="*/ 467757 w 3128462"/>
                <a:gd name="connsiteY32" fmla="*/ 2845185 h 2848500"/>
                <a:gd name="connsiteX33" fmla="*/ 530324 w 3128462"/>
                <a:gd name="connsiteY33" fmla="*/ 2732069 h 2848500"/>
                <a:gd name="connsiteX34" fmla="*/ 477089 w 3128462"/>
                <a:gd name="connsiteY34" fmla="*/ 2758087 h 2848500"/>
                <a:gd name="connsiteX35" fmla="*/ 292522 w 3128462"/>
                <a:gd name="connsiteY35" fmla="*/ 2767585 h 2848500"/>
                <a:gd name="connsiteX36" fmla="*/ 385620 w 3128462"/>
                <a:gd name="connsiteY36" fmla="*/ 2664952 h 2848500"/>
                <a:gd name="connsiteX37" fmla="*/ 324262 w 3128462"/>
                <a:gd name="connsiteY37" fmla="*/ 2694941 h 2848500"/>
                <a:gd name="connsiteX38" fmla="*/ 139695 w 3128462"/>
                <a:gd name="connsiteY38" fmla="*/ 2704439 h 2848500"/>
                <a:gd name="connsiteX39" fmla="*/ 198033 w 3128462"/>
                <a:gd name="connsiteY39" fmla="*/ 2638365 h 2848500"/>
                <a:gd name="connsiteX40" fmla="*/ 144869 w 3128462"/>
                <a:gd name="connsiteY40" fmla="*/ 2640450 h 2848500"/>
                <a:gd name="connsiteX41" fmla="*/ 0 w 3128462"/>
                <a:gd name="connsiteY41" fmla="*/ 2616873 h 2848500"/>
                <a:gd name="connsiteX42" fmla="*/ 375086 w 3128462"/>
                <a:gd name="connsiteY42" fmla="*/ 1217034 h 2848500"/>
                <a:gd name="connsiteX43" fmla="*/ 378106 w 3128462"/>
                <a:gd name="connsiteY43" fmla="*/ 1218178 h 2848500"/>
                <a:gd name="connsiteX44" fmla="*/ 362173 w 3128462"/>
                <a:gd name="connsiteY44" fmla="*/ 1174649 h 2848500"/>
                <a:gd name="connsiteX45" fmla="*/ 321468 w 3128462"/>
                <a:gd name="connsiteY45" fmla="*/ 905408 h 2848500"/>
                <a:gd name="connsiteX46" fmla="*/ 1226876 w 3128462"/>
                <a:gd name="connsiteY46" fmla="*/ 0 h 284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128462" h="2848500">
                  <a:moveTo>
                    <a:pt x="1226876" y="0"/>
                  </a:moveTo>
                  <a:cubicBezTo>
                    <a:pt x="1320634" y="0"/>
                    <a:pt x="1411064" y="14251"/>
                    <a:pt x="1496117" y="40705"/>
                  </a:cubicBezTo>
                  <a:lnTo>
                    <a:pt x="1564231" y="65636"/>
                  </a:lnTo>
                  <a:lnTo>
                    <a:pt x="1632345" y="40705"/>
                  </a:lnTo>
                  <a:cubicBezTo>
                    <a:pt x="1717399" y="14251"/>
                    <a:pt x="1807828" y="0"/>
                    <a:pt x="1901586" y="0"/>
                  </a:cubicBezTo>
                  <a:cubicBezTo>
                    <a:pt x="2401629" y="0"/>
                    <a:pt x="2806994" y="405365"/>
                    <a:pt x="2806994" y="905408"/>
                  </a:cubicBezTo>
                  <a:cubicBezTo>
                    <a:pt x="2806994" y="999166"/>
                    <a:pt x="2792743" y="1089596"/>
                    <a:pt x="2766289" y="1174649"/>
                  </a:cubicBezTo>
                  <a:lnTo>
                    <a:pt x="2750356" y="1218178"/>
                  </a:lnTo>
                  <a:lnTo>
                    <a:pt x="2753376" y="1217034"/>
                  </a:lnTo>
                  <a:cubicBezTo>
                    <a:pt x="2605392" y="1717058"/>
                    <a:pt x="2750292" y="2257832"/>
                    <a:pt x="3128462" y="2616873"/>
                  </a:cubicBezTo>
                  <a:cubicBezTo>
                    <a:pt x="3080142" y="2629820"/>
                    <a:pt x="3031655" y="2637565"/>
                    <a:pt x="2983593" y="2640450"/>
                  </a:cubicBezTo>
                  <a:lnTo>
                    <a:pt x="2930429" y="2638365"/>
                  </a:lnTo>
                  <a:lnTo>
                    <a:pt x="2988767" y="2704439"/>
                  </a:lnTo>
                  <a:cubicBezTo>
                    <a:pt x="2928526" y="2720581"/>
                    <a:pt x="2865889" y="2716373"/>
                    <a:pt x="2804200" y="2694941"/>
                  </a:cubicBezTo>
                  <a:lnTo>
                    <a:pt x="2742842" y="2664952"/>
                  </a:lnTo>
                  <a:lnTo>
                    <a:pt x="2835940" y="2767585"/>
                  </a:lnTo>
                  <a:cubicBezTo>
                    <a:pt x="2775699" y="2783727"/>
                    <a:pt x="2713062" y="2779519"/>
                    <a:pt x="2651373" y="2758087"/>
                  </a:cubicBezTo>
                  <a:lnTo>
                    <a:pt x="2598138" y="2732069"/>
                  </a:lnTo>
                  <a:lnTo>
                    <a:pt x="2660705" y="2845185"/>
                  </a:lnTo>
                  <a:cubicBezTo>
                    <a:pt x="2414177" y="2883345"/>
                    <a:pt x="2163783" y="2587741"/>
                    <a:pt x="2101433" y="2184935"/>
                  </a:cubicBezTo>
                  <a:cubicBezTo>
                    <a:pt x="2085845" y="2084234"/>
                    <a:pt x="2083486" y="1986366"/>
                    <a:pt x="2092568" y="1895612"/>
                  </a:cubicBezTo>
                  <a:lnTo>
                    <a:pt x="2111412" y="1783930"/>
                  </a:lnTo>
                  <a:lnTo>
                    <a:pt x="2084057" y="1792421"/>
                  </a:lnTo>
                  <a:cubicBezTo>
                    <a:pt x="2025117" y="1804482"/>
                    <a:pt x="1964091" y="1810816"/>
                    <a:pt x="1901586" y="1810816"/>
                  </a:cubicBezTo>
                  <a:cubicBezTo>
                    <a:pt x="1807828" y="1810816"/>
                    <a:pt x="1717399" y="1796565"/>
                    <a:pt x="1632345" y="1770111"/>
                  </a:cubicBezTo>
                  <a:lnTo>
                    <a:pt x="1564231" y="1745181"/>
                  </a:lnTo>
                  <a:lnTo>
                    <a:pt x="1496117" y="1770111"/>
                  </a:lnTo>
                  <a:cubicBezTo>
                    <a:pt x="1411064" y="1796565"/>
                    <a:pt x="1320634" y="1810816"/>
                    <a:pt x="1226876" y="1810816"/>
                  </a:cubicBezTo>
                  <a:cubicBezTo>
                    <a:pt x="1164371" y="1810816"/>
                    <a:pt x="1103345" y="1804482"/>
                    <a:pt x="1044405" y="1792421"/>
                  </a:cubicBezTo>
                  <a:lnTo>
                    <a:pt x="1017050" y="1783930"/>
                  </a:lnTo>
                  <a:lnTo>
                    <a:pt x="1035894" y="1895612"/>
                  </a:lnTo>
                  <a:cubicBezTo>
                    <a:pt x="1044976" y="1986366"/>
                    <a:pt x="1042617" y="2084234"/>
                    <a:pt x="1027029" y="2184935"/>
                  </a:cubicBezTo>
                  <a:cubicBezTo>
                    <a:pt x="964679" y="2587741"/>
                    <a:pt x="714285" y="2883345"/>
                    <a:pt x="467757" y="2845185"/>
                  </a:cubicBezTo>
                  <a:lnTo>
                    <a:pt x="530324" y="2732069"/>
                  </a:lnTo>
                  <a:lnTo>
                    <a:pt x="477089" y="2758087"/>
                  </a:lnTo>
                  <a:cubicBezTo>
                    <a:pt x="415400" y="2779519"/>
                    <a:pt x="352763" y="2783727"/>
                    <a:pt x="292522" y="2767585"/>
                  </a:cubicBezTo>
                  <a:lnTo>
                    <a:pt x="385620" y="2664952"/>
                  </a:lnTo>
                  <a:lnTo>
                    <a:pt x="324262" y="2694941"/>
                  </a:lnTo>
                  <a:cubicBezTo>
                    <a:pt x="262573" y="2716373"/>
                    <a:pt x="199936" y="2720581"/>
                    <a:pt x="139695" y="2704439"/>
                  </a:cubicBezTo>
                  <a:lnTo>
                    <a:pt x="198033" y="2638365"/>
                  </a:lnTo>
                  <a:lnTo>
                    <a:pt x="144869" y="2640450"/>
                  </a:lnTo>
                  <a:cubicBezTo>
                    <a:pt x="96807" y="2637565"/>
                    <a:pt x="48320" y="2629820"/>
                    <a:pt x="0" y="2616873"/>
                  </a:cubicBezTo>
                  <a:cubicBezTo>
                    <a:pt x="378170" y="2257832"/>
                    <a:pt x="523070" y="1717058"/>
                    <a:pt x="375086" y="1217034"/>
                  </a:cubicBezTo>
                  <a:lnTo>
                    <a:pt x="378106" y="1218178"/>
                  </a:lnTo>
                  <a:lnTo>
                    <a:pt x="362173" y="1174649"/>
                  </a:lnTo>
                  <a:cubicBezTo>
                    <a:pt x="335719" y="1089596"/>
                    <a:pt x="321468" y="999166"/>
                    <a:pt x="321468" y="905408"/>
                  </a:cubicBezTo>
                  <a:cubicBezTo>
                    <a:pt x="321468" y="405365"/>
                    <a:pt x="726833" y="0"/>
                    <a:pt x="122687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二等辺三角形 40">
              <a:extLst>
                <a:ext uri="{FF2B5EF4-FFF2-40B4-BE49-F238E27FC236}">
                  <a16:creationId xmlns:a16="http://schemas.microsoft.com/office/drawing/2014/main" id="{D24D057D-6620-4AED-BAFD-B8B4EBAEF29E}"/>
                </a:ext>
              </a:extLst>
            </p:cNvPr>
            <p:cNvSpPr/>
            <p:nvPr/>
          </p:nvSpPr>
          <p:spPr>
            <a:xfrm rot="1103914">
              <a:off x="646703" y="3409146"/>
              <a:ext cx="626953" cy="1741461"/>
            </a:xfrm>
            <a:custGeom>
              <a:avLst/>
              <a:gdLst>
                <a:gd name="connsiteX0" fmla="*/ 0 w 531256"/>
                <a:gd name="connsiteY0" fmla="*/ 1404055 h 1404055"/>
                <a:gd name="connsiteX1" fmla="*/ 265628 w 531256"/>
                <a:gd name="connsiteY1" fmla="*/ 0 h 1404055"/>
                <a:gd name="connsiteX2" fmla="*/ 531256 w 531256"/>
                <a:gd name="connsiteY2" fmla="*/ 1404055 h 1404055"/>
                <a:gd name="connsiteX3" fmla="*/ 0 w 531256"/>
                <a:gd name="connsiteY3" fmla="*/ 1404055 h 1404055"/>
                <a:gd name="connsiteX0" fmla="*/ 0 w 540781"/>
                <a:gd name="connsiteY0" fmla="*/ 1404055 h 1727905"/>
                <a:gd name="connsiteX1" fmla="*/ 265628 w 540781"/>
                <a:gd name="connsiteY1" fmla="*/ 0 h 1727905"/>
                <a:gd name="connsiteX2" fmla="*/ 540781 w 540781"/>
                <a:gd name="connsiteY2" fmla="*/ 1727905 h 1727905"/>
                <a:gd name="connsiteX3" fmla="*/ 0 w 540781"/>
                <a:gd name="connsiteY3" fmla="*/ 1404055 h 1727905"/>
                <a:gd name="connsiteX0" fmla="*/ 19036 w 559817"/>
                <a:gd name="connsiteY0" fmla="*/ 1404055 h 1727905"/>
                <a:gd name="connsiteX1" fmla="*/ 284664 w 559817"/>
                <a:gd name="connsiteY1" fmla="*/ 0 h 1727905"/>
                <a:gd name="connsiteX2" fmla="*/ 559817 w 559817"/>
                <a:gd name="connsiteY2" fmla="*/ 1727905 h 1727905"/>
                <a:gd name="connsiteX3" fmla="*/ 19036 w 559817"/>
                <a:gd name="connsiteY3" fmla="*/ 1404055 h 1727905"/>
                <a:gd name="connsiteX0" fmla="*/ 19036 w 607473"/>
                <a:gd name="connsiteY0" fmla="*/ 1404055 h 1757626"/>
                <a:gd name="connsiteX1" fmla="*/ 284664 w 607473"/>
                <a:gd name="connsiteY1" fmla="*/ 0 h 1757626"/>
                <a:gd name="connsiteX2" fmla="*/ 559817 w 607473"/>
                <a:gd name="connsiteY2" fmla="*/ 1727905 h 1757626"/>
                <a:gd name="connsiteX3" fmla="*/ 19036 w 607473"/>
                <a:gd name="connsiteY3" fmla="*/ 1404055 h 1757626"/>
                <a:gd name="connsiteX0" fmla="*/ 18006 w 604400"/>
                <a:gd name="connsiteY0" fmla="*/ 1404885 h 1751099"/>
                <a:gd name="connsiteX1" fmla="*/ 283634 w 604400"/>
                <a:gd name="connsiteY1" fmla="*/ 830 h 1751099"/>
                <a:gd name="connsiteX2" fmla="*/ 558787 w 604400"/>
                <a:gd name="connsiteY2" fmla="*/ 1728735 h 1751099"/>
                <a:gd name="connsiteX3" fmla="*/ 18006 w 604400"/>
                <a:gd name="connsiteY3" fmla="*/ 1404885 h 1751099"/>
                <a:gd name="connsiteX0" fmla="*/ 37040 w 623434"/>
                <a:gd name="connsiteY0" fmla="*/ 1404883 h 1751097"/>
                <a:gd name="connsiteX1" fmla="*/ 302668 w 623434"/>
                <a:gd name="connsiteY1" fmla="*/ 828 h 1751097"/>
                <a:gd name="connsiteX2" fmla="*/ 577821 w 623434"/>
                <a:gd name="connsiteY2" fmla="*/ 1728733 h 1751097"/>
                <a:gd name="connsiteX3" fmla="*/ 37040 w 623434"/>
                <a:gd name="connsiteY3" fmla="*/ 1404883 h 1751097"/>
                <a:gd name="connsiteX0" fmla="*/ 37040 w 626953"/>
                <a:gd name="connsiteY0" fmla="*/ 1404883 h 1741461"/>
                <a:gd name="connsiteX1" fmla="*/ 302668 w 626953"/>
                <a:gd name="connsiteY1" fmla="*/ 828 h 1741461"/>
                <a:gd name="connsiteX2" fmla="*/ 577821 w 626953"/>
                <a:gd name="connsiteY2" fmla="*/ 1728733 h 1741461"/>
                <a:gd name="connsiteX3" fmla="*/ 37040 w 626953"/>
                <a:gd name="connsiteY3" fmla="*/ 1404883 h 174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6953" h="1741461">
                  <a:moveTo>
                    <a:pt x="37040" y="1404883"/>
                  </a:moveTo>
                  <a:cubicBezTo>
                    <a:pt x="-112542" y="1232141"/>
                    <a:pt x="234763" y="-36978"/>
                    <a:pt x="302668" y="828"/>
                  </a:cubicBezTo>
                  <a:cubicBezTo>
                    <a:pt x="370573" y="38634"/>
                    <a:pt x="762843" y="1912883"/>
                    <a:pt x="577821" y="1728733"/>
                  </a:cubicBezTo>
                  <a:cubicBezTo>
                    <a:pt x="392799" y="1544583"/>
                    <a:pt x="186622" y="1577625"/>
                    <a:pt x="37040" y="140488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二等辺三角形 40">
              <a:extLst>
                <a:ext uri="{FF2B5EF4-FFF2-40B4-BE49-F238E27FC236}">
                  <a16:creationId xmlns:a16="http://schemas.microsoft.com/office/drawing/2014/main" id="{FAB5B493-BD23-4AF8-AA08-2EC15A98E3E8}"/>
                </a:ext>
              </a:extLst>
            </p:cNvPr>
            <p:cNvSpPr/>
            <p:nvPr/>
          </p:nvSpPr>
          <p:spPr>
            <a:xfrm rot="20700000" flipH="1">
              <a:off x="2555737" y="3425910"/>
              <a:ext cx="626953" cy="1741461"/>
            </a:xfrm>
            <a:custGeom>
              <a:avLst/>
              <a:gdLst>
                <a:gd name="connsiteX0" fmla="*/ 0 w 531256"/>
                <a:gd name="connsiteY0" fmla="*/ 1404055 h 1404055"/>
                <a:gd name="connsiteX1" fmla="*/ 265628 w 531256"/>
                <a:gd name="connsiteY1" fmla="*/ 0 h 1404055"/>
                <a:gd name="connsiteX2" fmla="*/ 531256 w 531256"/>
                <a:gd name="connsiteY2" fmla="*/ 1404055 h 1404055"/>
                <a:gd name="connsiteX3" fmla="*/ 0 w 531256"/>
                <a:gd name="connsiteY3" fmla="*/ 1404055 h 1404055"/>
                <a:gd name="connsiteX0" fmla="*/ 0 w 540781"/>
                <a:gd name="connsiteY0" fmla="*/ 1404055 h 1727905"/>
                <a:gd name="connsiteX1" fmla="*/ 265628 w 540781"/>
                <a:gd name="connsiteY1" fmla="*/ 0 h 1727905"/>
                <a:gd name="connsiteX2" fmla="*/ 540781 w 540781"/>
                <a:gd name="connsiteY2" fmla="*/ 1727905 h 1727905"/>
                <a:gd name="connsiteX3" fmla="*/ 0 w 540781"/>
                <a:gd name="connsiteY3" fmla="*/ 1404055 h 1727905"/>
                <a:gd name="connsiteX0" fmla="*/ 19036 w 559817"/>
                <a:gd name="connsiteY0" fmla="*/ 1404055 h 1727905"/>
                <a:gd name="connsiteX1" fmla="*/ 284664 w 559817"/>
                <a:gd name="connsiteY1" fmla="*/ 0 h 1727905"/>
                <a:gd name="connsiteX2" fmla="*/ 559817 w 559817"/>
                <a:gd name="connsiteY2" fmla="*/ 1727905 h 1727905"/>
                <a:gd name="connsiteX3" fmla="*/ 19036 w 559817"/>
                <a:gd name="connsiteY3" fmla="*/ 1404055 h 1727905"/>
                <a:gd name="connsiteX0" fmla="*/ 19036 w 607473"/>
                <a:gd name="connsiteY0" fmla="*/ 1404055 h 1757626"/>
                <a:gd name="connsiteX1" fmla="*/ 284664 w 607473"/>
                <a:gd name="connsiteY1" fmla="*/ 0 h 1757626"/>
                <a:gd name="connsiteX2" fmla="*/ 559817 w 607473"/>
                <a:gd name="connsiteY2" fmla="*/ 1727905 h 1757626"/>
                <a:gd name="connsiteX3" fmla="*/ 19036 w 607473"/>
                <a:gd name="connsiteY3" fmla="*/ 1404055 h 1757626"/>
                <a:gd name="connsiteX0" fmla="*/ 18006 w 604400"/>
                <a:gd name="connsiteY0" fmla="*/ 1404885 h 1751099"/>
                <a:gd name="connsiteX1" fmla="*/ 283634 w 604400"/>
                <a:gd name="connsiteY1" fmla="*/ 830 h 1751099"/>
                <a:gd name="connsiteX2" fmla="*/ 558787 w 604400"/>
                <a:gd name="connsiteY2" fmla="*/ 1728735 h 1751099"/>
                <a:gd name="connsiteX3" fmla="*/ 18006 w 604400"/>
                <a:gd name="connsiteY3" fmla="*/ 1404885 h 1751099"/>
                <a:gd name="connsiteX0" fmla="*/ 37040 w 623434"/>
                <a:gd name="connsiteY0" fmla="*/ 1404883 h 1751097"/>
                <a:gd name="connsiteX1" fmla="*/ 302668 w 623434"/>
                <a:gd name="connsiteY1" fmla="*/ 828 h 1751097"/>
                <a:gd name="connsiteX2" fmla="*/ 577821 w 623434"/>
                <a:gd name="connsiteY2" fmla="*/ 1728733 h 1751097"/>
                <a:gd name="connsiteX3" fmla="*/ 37040 w 623434"/>
                <a:gd name="connsiteY3" fmla="*/ 1404883 h 1751097"/>
                <a:gd name="connsiteX0" fmla="*/ 37040 w 626953"/>
                <a:gd name="connsiteY0" fmla="*/ 1404883 h 1741461"/>
                <a:gd name="connsiteX1" fmla="*/ 302668 w 626953"/>
                <a:gd name="connsiteY1" fmla="*/ 828 h 1741461"/>
                <a:gd name="connsiteX2" fmla="*/ 577821 w 626953"/>
                <a:gd name="connsiteY2" fmla="*/ 1728733 h 1741461"/>
                <a:gd name="connsiteX3" fmla="*/ 37040 w 626953"/>
                <a:gd name="connsiteY3" fmla="*/ 1404883 h 174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6953" h="1741461">
                  <a:moveTo>
                    <a:pt x="37040" y="1404883"/>
                  </a:moveTo>
                  <a:cubicBezTo>
                    <a:pt x="-112542" y="1232141"/>
                    <a:pt x="234763" y="-36978"/>
                    <a:pt x="302668" y="828"/>
                  </a:cubicBezTo>
                  <a:cubicBezTo>
                    <a:pt x="370573" y="38634"/>
                    <a:pt x="762843" y="1912883"/>
                    <a:pt x="577821" y="1728733"/>
                  </a:cubicBezTo>
                  <a:cubicBezTo>
                    <a:pt x="392799" y="1544583"/>
                    <a:pt x="186622" y="1577625"/>
                    <a:pt x="37040" y="140488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8B465448-5169-43C4-B03D-C49BF30DF415}"/>
                </a:ext>
              </a:extLst>
            </p:cNvPr>
            <p:cNvSpPr/>
            <p:nvPr/>
          </p:nvSpPr>
          <p:spPr>
            <a:xfrm>
              <a:off x="1079108" y="2818907"/>
              <a:ext cx="1699396" cy="2588447"/>
            </a:xfrm>
            <a:prstGeom prst="ellipse">
              <a:avLst/>
            </a:pr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5C1A4382-838A-4694-8320-94480F96729C}"/>
                </a:ext>
              </a:extLst>
            </p:cNvPr>
            <p:cNvGrpSpPr/>
            <p:nvPr/>
          </p:nvGrpSpPr>
          <p:grpSpPr>
            <a:xfrm>
              <a:off x="1079106" y="2851154"/>
              <a:ext cx="1699398" cy="2005439"/>
              <a:chOff x="1854685" y="4279623"/>
              <a:chExt cx="1699398" cy="2005439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24138A15-5521-4A14-B909-40D82F4F55A0}"/>
                  </a:ext>
                </a:extLst>
              </p:cNvPr>
              <p:cNvGrpSpPr/>
              <p:nvPr/>
            </p:nvGrpSpPr>
            <p:grpSpPr>
              <a:xfrm>
                <a:off x="1878362" y="5881285"/>
                <a:ext cx="1650591" cy="403777"/>
                <a:chOff x="1878362" y="5881285"/>
                <a:chExt cx="1650591" cy="403777"/>
              </a:xfrm>
            </p:grpSpPr>
            <p:sp>
              <p:nvSpPr>
                <p:cNvPr id="185" name="四角形: 上の 2 つの角を丸める 184">
                  <a:extLst>
                    <a:ext uri="{FF2B5EF4-FFF2-40B4-BE49-F238E27FC236}">
                      <a16:creationId xmlns:a16="http://schemas.microsoft.com/office/drawing/2014/main" id="{0ADCEEA5-9A9F-4B1B-BF2B-760B9F18122B}"/>
                    </a:ext>
                  </a:extLst>
                </p:cNvPr>
                <p:cNvSpPr/>
                <p:nvPr/>
              </p:nvSpPr>
              <p:spPr>
                <a:xfrm>
                  <a:off x="2059598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四角形: 上の 2 つの角を丸める 185">
                  <a:extLst>
                    <a:ext uri="{FF2B5EF4-FFF2-40B4-BE49-F238E27FC236}">
                      <a16:creationId xmlns:a16="http://schemas.microsoft.com/office/drawing/2014/main" id="{FF0AF93B-4269-4412-BE54-E899CA69C7A5}"/>
                    </a:ext>
                  </a:extLst>
                </p:cNvPr>
                <p:cNvSpPr/>
                <p:nvPr/>
              </p:nvSpPr>
              <p:spPr>
                <a:xfrm>
                  <a:off x="2489455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四角形: 上の 2 つの角を丸める 186">
                  <a:extLst>
                    <a:ext uri="{FF2B5EF4-FFF2-40B4-BE49-F238E27FC236}">
                      <a16:creationId xmlns:a16="http://schemas.microsoft.com/office/drawing/2014/main" id="{B18736AE-7558-427B-AE93-25A09D3F3E71}"/>
                    </a:ext>
                  </a:extLst>
                </p:cNvPr>
                <p:cNvSpPr/>
                <p:nvPr/>
              </p:nvSpPr>
              <p:spPr>
                <a:xfrm>
                  <a:off x="2919313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D65A9226-4DE0-4085-B62D-D0FE26B7A2D4}"/>
                    </a:ext>
                  </a:extLst>
                </p:cNvPr>
                <p:cNvSpPr/>
                <p:nvPr/>
              </p:nvSpPr>
              <p:spPr>
                <a:xfrm>
                  <a:off x="3349171" y="5881285"/>
                  <a:ext cx="179782" cy="358863"/>
                </a:xfrm>
                <a:custGeom>
                  <a:avLst/>
                  <a:gdLst>
                    <a:gd name="connsiteX0" fmla="*/ 0 w 179782"/>
                    <a:gd name="connsiteY0" fmla="*/ 0 h 358863"/>
                    <a:gd name="connsiteX1" fmla="*/ 179782 w 179782"/>
                    <a:gd name="connsiteY1" fmla="*/ 0 h 358863"/>
                    <a:gd name="connsiteX2" fmla="*/ 166711 w 179782"/>
                    <a:gd name="connsiteY2" fmla="*/ 77425 h 358863"/>
                    <a:gd name="connsiteX3" fmla="*/ 138139 w 179782"/>
                    <a:gd name="connsiteY3" fmla="*/ 196333 h 358863"/>
                    <a:gd name="connsiteX4" fmla="*/ 80220 w 179782"/>
                    <a:gd name="connsiteY4" fmla="*/ 358863 h 358863"/>
                    <a:gd name="connsiteX5" fmla="*/ 59132 w 179782"/>
                    <a:gd name="connsiteY5" fmla="*/ 344645 h 358863"/>
                    <a:gd name="connsiteX6" fmla="*/ 0 w 179782"/>
                    <a:gd name="connsiteY6" fmla="*/ 201888 h 358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9782" h="358863">
                      <a:moveTo>
                        <a:pt x="0" y="0"/>
                      </a:moveTo>
                      <a:lnTo>
                        <a:pt x="179782" y="0"/>
                      </a:lnTo>
                      <a:lnTo>
                        <a:pt x="166711" y="77425"/>
                      </a:lnTo>
                      <a:cubicBezTo>
                        <a:pt x="158436" y="117951"/>
                        <a:pt x="148888" y="157623"/>
                        <a:pt x="138139" y="196333"/>
                      </a:cubicBezTo>
                      <a:lnTo>
                        <a:pt x="80220" y="358863"/>
                      </a:lnTo>
                      <a:lnTo>
                        <a:pt x="59132" y="344645"/>
                      </a:lnTo>
                      <a:cubicBezTo>
                        <a:pt x="22597" y="308111"/>
                        <a:pt x="0" y="257638"/>
                        <a:pt x="0" y="20188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C6298C83-C170-496E-90E2-CC7D89578C5C}"/>
                    </a:ext>
                  </a:extLst>
                </p:cNvPr>
                <p:cNvSpPr/>
                <p:nvPr/>
              </p:nvSpPr>
              <p:spPr>
                <a:xfrm>
                  <a:off x="1878362" y="5881285"/>
                  <a:ext cx="181236" cy="360535"/>
                </a:xfrm>
                <a:custGeom>
                  <a:avLst/>
                  <a:gdLst>
                    <a:gd name="connsiteX0" fmla="*/ 0 w 181236"/>
                    <a:gd name="connsiteY0" fmla="*/ 0 h 360535"/>
                    <a:gd name="connsiteX1" fmla="*/ 181236 w 181236"/>
                    <a:gd name="connsiteY1" fmla="*/ 0 h 360535"/>
                    <a:gd name="connsiteX2" fmla="*/ 181236 w 181236"/>
                    <a:gd name="connsiteY2" fmla="*/ 201889 h 360535"/>
                    <a:gd name="connsiteX3" fmla="*/ 122104 w 181236"/>
                    <a:gd name="connsiteY3" fmla="*/ 344646 h 360535"/>
                    <a:gd name="connsiteX4" fmla="*/ 98539 w 181236"/>
                    <a:gd name="connsiteY4" fmla="*/ 360535 h 360535"/>
                    <a:gd name="connsiteX5" fmla="*/ 43099 w 181236"/>
                    <a:gd name="connsiteY5" fmla="*/ 204959 h 360535"/>
                    <a:gd name="connsiteX6" fmla="*/ 14526 w 181236"/>
                    <a:gd name="connsiteY6" fmla="*/ 86051 h 360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1236" h="360535">
                      <a:moveTo>
                        <a:pt x="0" y="0"/>
                      </a:moveTo>
                      <a:lnTo>
                        <a:pt x="181236" y="0"/>
                      </a:lnTo>
                      <a:lnTo>
                        <a:pt x="181236" y="201889"/>
                      </a:lnTo>
                      <a:cubicBezTo>
                        <a:pt x="181236" y="257639"/>
                        <a:pt x="158639" y="308112"/>
                        <a:pt x="122104" y="344646"/>
                      </a:cubicBezTo>
                      <a:lnTo>
                        <a:pt x="98539" y="360535"/>
                      </a:lnTo>
                      <a:lnTo>
                        <a:pt x="43099" y="204959"/>
                      </a:lnTo>
                      <a:cubicBezTo>
                        <a:pt x="32349" y="166249"/>
                        <a:pt x="22801" y="126577"/>
                        <a:pt x="14526" y="86051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AAEA806A-AEDF-49E4-8644-BA45947D99AF}"/>
                  </a:ext>
                </a:extLst>
              </p:cNvPr>
              <p:cNvGrpSpPr/>
              <p:nvPr/>
            </p:nvGrpSpPr>
            <p:grpSpPr>
              <a:xfrm>
                <a:off x="1854685" y="5647900"/>
                <a:ext cx="1698676" cy="409157"/>
                <a:chOff x="1854685" y="5647900"/>
                <a:chExt cx="1698676" cy="409157"/>
              </a:xfrm>
              <a:solidFill>
                <a:srgbClr val="0070C0"/>
              </a:solidFill>
            </p:grpSpPr>
            <p:sp>
              <p:nvSpPr>
                <p:cNvPr id="181" name="四角形: 上の 2 つの角を丸める 180">
                  <a:extLst>
                    <a:ext uri="{FF2B5EF4-FFF2-40B4-BE49-F238E27FC236}">
                      <a16:creationId xmlns:a16="http://schemas.microsoft.com/office/drawing/2014/main" id="{F2595A8D-8450-4DCB-8980-CB5A88135AB7}"/>
                    </a:ext>
                  </a:extLst>
                </p:cNvPr>
                <p:cNvSpPr/>
                <p:nvPr/>
              </p:nvSpPr>
              <p:spPr>
                <a:xfrm>
                  <a:off x="1854685" y="5653280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四角形: 上の 2 つの角を丸める 181">
                  <a:extLst>
                    <a:ext uri="{FF2B5EF4-FFF2-40B4-BE49-F238E27FC236}">
                      <a16:creationId xmlns:a16="http://schemas.microsoft.com/office/drawing/2014/main" id="{FD1A8A62-9CC4-46D7-BBB7-817CFA97BF07}"/>
                    </a:ext>
                  </a:extLst>
                </p:cNvPr>
                <p:cNvSpPr/>
                <p:nvPr/>
              </p:nvSpPr>
              <p:spPr>
                <a:xfrm>
                  <a:off x="2274527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四角形: 上の 2 つの角を丸める 182">
                  <a:extLst>
                    <a:ext uri="{FF2B5EF4-FFF2-40B4-BE49-F238E27FC236}">
                      <a16:creationId xmlns:a16="http://schemas.microsoft.com/office/drawing/2014/main" id="{81E4B34C-4EEF-472C-9D73-A50519AD1D47}"/>
                    </a:ext>
                  </a:extLst>
                </p:cNvPr>
                <p:cNvSpPr/>
                <p:nvPr/>
              </p:nvSpPr>
              <p:spPr>
                <a:xfrm>
                  <a:off x="2704384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8E3A360E-1D97-4799-9AF5-125374B63A3E}"/>
                    </a:ext>
                  </a:extLst>
                </p:cNvPr>
                <p:cNvSpPr/>
                <p:nvPr/>
              </p:nvSpPr>
              <p:spPr>
                <a:xfrm>
                  <a:off x="3123503" y="5647900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0D4C2BF7-AE71-475D-A6A9-646AA2AE23B8}"/>
                  </a:ext>
                </a:extLst>
              </p:cNvPr>
              <p:cNvGrpSpPr/>
              <p:nvPr/>
            </p:nvGrpSpPr>
            <p:grpSpPr>
              <a:xfrm>
                <a:off x="1854688" y="5386781"/>
                <a:ext cx="1699395" cy="403777"/>
                <a:chOff x="1854688" y="5422292"/>
                <a:chExt cx="1699395" cy="403777"/>
              </a:xfrm>
            </p:grpSpPr>
            <p:sp>
              <p:nvSpPr>
                <p:cNvPr id="176" name="四角形: 上の 2 つの角を丸める 175">
                  <a:extLst>
                    <a:ext uri="{FF2B5EF4-FFF2-40B4-BE49-F238E27FC236}">
                      <a16:creationId xmlns:a16="http://schemas.microsoft.com/office/drawing/2014/main" id="{C0E2520D-396A-4AAF-BEA4-E7C37C45602B}"/>
                    </a:ext>
                  </a:extLst>
                </p:cNvPr>
                <p:cNvSpPr/>
                <p:nvPr/>
              </p:nvSpPr>
              <p:spPr>
                <a:xfrm>
                  <a:off x="2059598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四角形: 上の 2 つの角を丸める 176">
                  <a:extLst>
                    <a:ext uri="{FF2B5EF4-FFF2-40B4-BE49-F238E27FC236}">
                      <a16:creationId xmlns:a16="http://schemas.microsoft.com/office/drawing/2014/main" id="{99F49A98-B59A-4854-A5C1-8E98015A006F}"/>
                    </a:ext>
                  </a:extLst>
                </p:cNvPr>
                <p:cNvSpPr/>
                <p:nvPr/>
              </p:nvSpPr>
              <p:spPr>
                <a:xfrm>
                  <a:off x="2489455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四角形: 上の 2 つの角を丸める 177">
                  <a:extLst>
                    <a:ext uri="{FF2B5EF4-FFF2-40B4-BE49-F238E27FC236}">
                      <a16:creationId xmlns:a16="http://schemas.microsoft.com/office/drawing/2014/main" id="{EFE7D7E4-7EE8-49E7-9B31-7567FDE27063}"/>
                    </a:ext>
                  </a:extLst>
                </p:cNvPr>
                <p:cNvSpPr/>
                <p:nvPr/>
              </p:nvSpPr>
              <p:spPr>
                <a:xfrm>
                  <a:off x="2919313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956883FF-95EA-4E32-86F2-612B5D670488}"/>
                    </a:ext>
                  </a:extLst>
                </p:cNvPr>
                <p:cNvSpPr/>
                <p:nvPr/>
              </p:nvSpPr>
              <p:spPr>
                <a:xfrm>
                  <a:off x="3349171" y="5422292"/>
                  <a:ext cx="204912" cy="401130"/>
                </a:xfrm>
                <a:custGeom>
                  <a:avLst/>
                  <a:gdLst>
                    <a:gd name="connsiteX0" fmla="*/ 0 w 204912"/>
                    <a:gd name="connsiteY0" fmla="*/ 0 h 401130"/>
                    <a:gd name="connsiteX1" fmla="*/ 198599 w 204912"/>
                    <a:gd name="connsiteY1" fmla="*/ 0 h 401130"/>
                    <a:gd name="connsiteX2" fmla="*/ 200525 w 204912"/>
                    <a:gd name="connsiteY2" fmla="*/ 19228 h 401130"/>
                    <a:gd name="connsiteX3" fmla="*/ 204912 w 204912"/>
                    <a:gd name="connsiteY3" fmla="*/ 151555 h 401130"/>
                    <a:gd name="connsiteX4" fmla="*/ 200525 w 204912"/>
                    <a:gd name="connsiteY4" fmla="*/ 283882 h 401130"/>
                    <a:gd name="connsiteX5" fmla="*/ 188777 w 204912"/>
                    <a:gd name="connsiteY5" fmla="*/ 401130 h 401130"/>
                    <a:gd name="connsiteX6" fmla="*/ 123305 w 204912"/>
                    <a:gd name="connsiteY6" fmla="*/ 387912 h 401130"/>
                    <a:gd name="connsiteX7" fmla="*/ 0 w 204912"/>
                    <a:gd name="connsiteY7" fmla="*/ 201888 h 401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4912" h="401130">
                      <a:moveTo>
                        <a:pt x="0" y="0"/>
                      </a:moveTo>
                      <a:lnTo>
                        <a:pt x="198599" y="0"/>
                      </a:lnTo>
                      <a:lnTo>
                        <a:pt x="200525" y="19228"/>
                      </a:lnTo>
                      <a:cubicBezTo>
                        <a:pt x="203426" y="62736"/>
                        <a:pt x="204912" y="106881"/>
                        <a:pt x="204912" y="151555"/>
                      </a:cubicBezTo>
                      <a:cubicBezTo>
                        <a:pt x="204912" y="196229"/>
                        <a:pt x="203426" y="240374"/>
                        <a:pt x="200525" y="283882"/>
                      </a:cubicBezTo>
                      <a:lnTo>
                        <a:pt x="188777" y="401130"/>
                      </a:lnTo>
                      <a:lnTo>
                        <a:pt x="123305" y="387912"/>
                      </a:lnTo>
                      <a:cubicBezTo>
                        <a:pt x="50844" y="357263"/>
                        <a:pt x="0" y="285513"/>
                        <a:pt x="0" y="20188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68CEAFD4-5222-4486-AC51-FEBAD862AB5F}"/>
                    </a:ext>
                  </a:extLst>
                </p:cNvPr>
                <p:cNvSpPr/>
                <p:nvPr/>
              </p:nvSpPr>
              <p:spPr>
                <a:xfrm>
                  <a:off x="1854688" y="5422292"/>
                  <a:ext cx="204911" cy="399429"/>
                </a:xfrm>
                <a:custGeom>
                  <a:avLst/>
                  <a:gdLst>
                    <a:gd name="connsiteX0" fmla="*/ 6314 w 204911"/>
                    <a:gd name="connsiteY0" fmla="*/ 0 h 399429"/>
                    <a:gd name="connsiteX1" fmla="*/ 204911 w 204911"/>
                    <a:gd name="connsiteY1" fmla="*/ 0 h 399429"/>
                    <a:gd name="connsiteX2" fmla="*/ 204911 w 204911"/>
                    <a:gd name="connsiteY2" fmla="*/ 225634 h 399429"/>
                    <a:gd name="connsiteX3" fmla="*/ 73642 w 204911"/>
                    <a:gd name="connsiteY3" fmla="*/ 389778 h 399429"/>
                    <a:gd name="connsiteX4" fmla="*/ 15965 w 204911"/>
                    <a:gd name="connsiteY4" fmla="*/ 399429 h 399429"/>
                    <a:gd name="connsiteX5" fmla="*/ 4387 w 204911"/>
                    <a:gd name="connsiteY5" fmla="*/ 283882 h 399429"/>
                    <a:gd name="connsiteX6" fmla="*/ 0 w 204911"/>
                    <a:gd name="connsiteY6" fmla="*/ 151555 h 399429"/>
                    <a:gd name="connsiteX7" fmla="*/ 4387 w 204911"/>
                    <a:gd name="connsiteY7" fmla="*/ 19228 h 399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4911" h="399429">
                      <a:moveTo>
                        <a:pt x="6314" y="0"/>
                      </a:moveTo>
                      <a:lnTo>
                        <a:pt x="204911" y="0"/>
                      </a:lnTo>
                      <a:lnTo>
                        <a:pt x="204911" y="225634"/>
                      </a:lnTo>
                      <a:cubicBezTo>
                        <a:pt x="204911" y="299423"/>
                        <a:pt x="150783" y="362734"/>
                        <a:pt x="73642" y="389778"/>
                      </a:cubicBezTo>
                      <a:lnTo>
                        <a:pt x="15965" y="399429"/>
                      </a:lnTo>
                      <a:lnTo>
                        <a:pt x="4387" y="283882"/>
                      </a:lnTo>
                      <a:cubicBezTo>
                        <a:pt x="1486" y="240374"/>
                        <a:pt x="0" y="196229"/>
                        <a:pt x="0" y="151555"/>
                      </a:cubicBezTo>
                      <a:cubicBezTo>
                        <a:pt x="0" y="106881"/>
                        <a:pt x="1486" y="62736"/>
                        <a:pt x="4387" y="1922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C7539138-3BB3-411B-91AE-945C70813BAE}"/>
                  </a:ext>
                </a:extLst>
              </p:cNvPr>
              <p:cNvGrpSpPr/>
              <p:nvPr/>
            </p:nvGrpSpPr>
            <p:grpSpPr>
              <a:xfrm>
                <a:off x="1902049" y="5192796"/>
                <a:ext cx="1585318" cy="403777"/>
                <a:chOff x="1902049" y="5192796"/>
                <a:chExt cx="1585318" cy="403777"/>
              </a:xfrm>
              <a:solidFill>
                <a:srgbClr val="0070C0"/>
              </a:solidFill>
            </p:grpSpPr>
            <p:sp>
              <p:nvSpPr>
                <p:cNvPr id="172" name="四角形: 上の 2 つの角を丸める 171">
                  <a:extLst>
                    <a:ext uri="{FF2B5EF4-FFF2-40B4-BE49-F238E27FC236}">
                      <a16:creationId xmlns:a16="http://schemas.microsoft.com/office/drawing/2014/main" id="{A8102143-65AF-4F25-8903-68BB1AF6BBB6}"/>
                    </a:ext>
                  </a:extLst>
                </p:cNvPr>
                <p:cNvSpPr/>
                <p:nvPr/>
              </p:nvSpPr>
              <p:spPr>
                <a:xfrm>
                  <a:off x="1902049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四角形: 上の 2 つの角を丸める 172">
                  <a:extLst>
                    <a:ext uri="{FF2B5EF4-FFF2-40B4-BE49-F238E27FC236}">
                      <a16:creationId xmlns:a16="http://schemas.microsoft.com/office/drawing/2014/main" id="{CC322FF6-DED6-490E-81DB-FD2C3960411A}"/>
                    </a:ext>
                  </a:extLst>
                </p:cNvPr>
                <p:cNvSpPr/>
                <p:nvPr/>
              </p:nvSpPr>
              <p:spPr>
                <a:xfrm>
                  <a:off x="2274527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四角形: 上の 2 つの角を丸める 173">
                  <a:extLst>
                    <a:ext uri="{FF2B5EF4-FFF2-40B4-BE49-F238E27FC236}">
                      <a16:creationId xmlns:a16="http://schemas.microsoft.com/office/drawing/2014/main" id="{3A8ADA46-2444-413A-A3EE-E185E48E5F5B}"/>
                    </a:ext>
                  </a:extLst>
                </p:cNvPr>
                <p:cNvSpPr/>
                <p:nvPr/>
              </p:nvSpPr>
              <p:spPr>
                <a:xfrm>
                  <a:off x="2704384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四角形: 上の 2 つの角を丸める 174">
                  <a:extLst>
                    <a:ext uri="{FF2B5EF4-FFF2-40B4-BE49-F238E27FC236}">
                      <a16:creationId xmlns:a16="http://schemas.microsoft.com/office/drawing/2014/main" id="{255DE58B-2556-4E16-9FB0-C135E046E3E0}"/>
                    </a:ext>
                  </a:extLst>
                </p:cNvPr>
                <p:cNvSpPr/>
                <p:nvPr/>
              </p:nvSpPr>
              <p:spPr>
                <a:xfrm>
                  <a:off x="3057509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277F5B1D-2ABD-45B9-88B5-9D50DDDD98D2}"/>
                  </a:ext>
                </a:extLst>
              </p:cNvPr>
              <p:cNvGrpSpPr/>
              <p:nvPr/>
            </p:nvGrpSpPr>
            <p:grpSpPr>
              <a:xfrm>
                <a:off x="1866716" y="4963299"/>
                <a:ext cx="1676626" cy="403777"/>
                <a:chOff x="1866716" y="4963299"/>
                <a:chExt cx="1676626" cy="403777"/>
              </a:xfrm>
            </p:grpSpPr>
            <p:sp>
              <p:nvSpPr>
                <p:cNvPr id="167" name="四角形: 上の 2 つの角を丸める 166">
                  <a:extLst>
                    <a:ext uri="{FF2B5EF4-FFF2-40B4-BE49-F238E27FC236}">
                      <a16:creationId xmlns:a16="http://schemas.microsoft.com/office/drawing/2014/main" id="{C3C348DB-B943-4D42-93E4-9C911FA5372D}"/>
                    </a:ext>
                  </a:extLst>
                </p:cNvPr>
                <p:cNvSpPr/>
                <p:nvPr/>
              </p:nvSpPr>
              <p:spPr>
                <a:xfrm>
                  <a:off x="2059598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四角形: 上の 2 つの角を丸める 167">
                  <a:extLst>
                    <a:ext uri="{FF2B5EF4-FFF2-40B4-BE49-F238E27FC236}">
                      <a16:creationId xmlns:a16="http://schemas.microsoft.com/office/drawing/2014/main" id="{B7521AA3-DA7C-4E09-8EB0-0CC3E981E4FC}"/>
                    </a:ext>
                  </a:extLst>
                </p:cNvPr>
                <p:cNvSpPr/>
                <p:nvPr/>
              </p:nvSpPr>
              <p:spPr>
                <a:xfrm>
                  <a:off x="2489455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四角形: 上の 2 つの角を丸める 168">
                  <a:extLst>
                    <a:ext uri="{FF2B5EF4-FFF2-40B4-BE49-F238E27FC236}">
                      <a16:creationId xmlns:a16="http://schemas.microsoft.com/office/drawing/2014/main" id="{8D0FCA91-FD40-42E8-A489-BA2B5F345D44}"/>
                    </a:ext>
                  </a:extLst>
                </p:cNvPr>
                <p:cNvSpPr/>
                <p:nvPr/>
              </p:nvSpPr>
              <p:spPr>
                <a:xfrm>
                  <a:off x="2919313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62FD6572-D628-4665-9186-5DDFD029C229}"/>
                    </a:ext>
                  </a:extLst>
                </p:cNvPr>
                <p:cNvSpPr/>
                <p:nvPr/>
              </p:nvSpPr>
              <p:spPr>
                <a:xfrm>
                  <a:off x="1866716" y="4963299"/>
                  <a:ext cx="192883" cy="401958"/>
                </a:xfrm>
                <a:custGeom>
                  <a:avLst/>
                  <a:gdLst>
                    <a:gd name="connsiteX0" fmla="*/ 92796 w 192883"/>
                    <a:gd name="connsiteY0" fmla="*/ 0 h 401958"/>
                    <a:gd name="connsiteX1" fmla="*/ 192883 w 192883"/>
                    <a:gd name="connsiteY1" fmla="*/ 0 h 401958"/>
                    <a:gd name="connsiteX2" fmla="*/ 192883 w 192883"/>
                    <a:gd name="connsiteY2" fmla="*/ 201888 h 401958"/>
                    <a:gd name="connsiteX3" fmla="*/ 69579 w 192883"/>
                    <a:gd name="connsiteY3" fmla="*/ 387911 h 401958"/>
                    <a:gd name="connsiteX4" fmla="*/ 0 w 192883"/>
                    <a:gd name="connsiteY4" fmla="*/ 401958 h 401958"/>
                    <a:gd name="connsiteX5" fmla="*/ 5235 w 192883"/>
                    <a:gd name="connsiteY5" fmla="*/ 349717 h 401958"/>
                    <a:gd name="connsiteX6" fmla="*/ 54746 w 192883"/>
                    <a:gd name="connsiteY6" fmla="*/ 106778 h 401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2883" h="401958">
                      <a:moveTo>
                        <a:pt x="92796" y="0"/>
                      </a:moveTo>
                      <a:lnTo>
                        <a:pt x="192883" y="0"/>
                      </a:lnTo>
                      <a:lnTo>
                        <a:pt x="192883" y="201888"/>
                      </a:lnTo>
                      <a:cubicBezTo>
                        <a:pt x="192883" y="285513"/>
                        <a:pt x="142040" y="357263"/>
                        <a:pt x="69579" y="387911"/>
                      </a:cubicBezTo>
                      <a:lnTo>
                        <a:pt x="0" y="401958"/>
                      </a:lnTo>
                      <a:lnTo>
                        <a:pt x="5235" y="349717"/>
                      </a:lnTo>
                      <a:cubicBezTo>
                        <a:pt x="16554" y="265466"/>
                        <a:pt x="33247" y="184197"/>
                        <a:pt x="54746" y="10677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198FB245-58C0-4E12-AEA3-60FA5879391B}"/>
                    </a:ext>
                  </a:extLst>
                </p:cNvPr>
                <p:cNvSpPr/>
                <p:nvPr/>
              </p:nvSpPr>
              <p:spPr>
                <a:xfrm flipH="1">
                  <a:off x="3350459" y="4963299"/>
                  <a:ext cx="192883" cy="401958"/>
                </a:xfrm>
                <a:custGeom>
                  <a:avLst/>
                  <a:gdLst>
                    <a:gd name="connsiteX0" fmla="*/ 92796 w 192883"/>
                    <a:gd name="connsiteY0" fmla="*/ 0 h 401958"/>
                    <a:gd name="connsiteX1" fmla="*/ 192883 w 192883"/>
                    <a:gd name="connsiteY1" fmla="*/ 0 h 401958"/>
                    <a:gd name="connsiteX2" fmla="*/ 192883 w 192883"/>
                    <a:gd name="connsiteY2" fmla="*/ 201888 h 401958"/>
                    <a:gd name="connsiteX3" fmla="*/ 69579 w 192883"/>
                    <a:gd name="connsiteY3" fmla="*/ 387911 h 401958"/>
                    <a:gd name="connsiteX4" fmla="*/ 0 w 192883"/>
                    <a:gd name="connsiteY4" fmla="*/ 401958 h 401958"/>
                    <a:gd name="connsiteX5" fmla="*/ 5235 w 192883"/>
                    <a:gd name="connsiteY5" fmla="*/ 349717 h 401958"/>
                    <a:gd name="connsiteX6" fmla="*/ 54746 w 192883"/>
                    <a:gd name="connsiteY6" fmla="*/ 106778 h 401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2883" h="401958">
                      <a:moveTo>
                        <a:pt x="92796" y="0"/>
                      </a:moveTo>
                      <a:lnTo>
                        <a:pt x="192883" y="0"/>
                      </a:lnTo>
                      <a:lnTo>
                        <a:pt x="192883" y="201888"/>
                      </a:lnTo>
                      <a:cubicBezTo>
                        <a:pt x="192883" y="285513"/>
                        <a:pt x="142040" y="357263"/>
                        <a:pt x="69579" y="387911"/>
                      </a:cubicBezTo>
                      <a:lnTo>
                        <a:pt x="0" y="401958"/>
                      </a:lnTo>
                      <a:lnTo>
                        <a:pt x="5235" y="349717"/>
                      </a:lnTo>
                      <a:cubicBezTo>
                        <a:pt x="16554" y="265466"/>
                        <a:pt x="33247" y="184197"/>
                        <a:pt x="54746" y="10677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31AE60F9-0394-4ED7-A5A7-5FB6A0C10CE7}"/>
                  </a:ext>
                </a:extLst>
              </p:cNvPr>
              <p:cNvGrpSpPr/>
              <p:nvPr/>
            </p:nvGrpSpPr>
            <p:grpSpPr>
              <a:xfrm>
                <a:off x="1919051" y="4733802"/>
                <a:ext cx="1574237" cy="403778"/>
                <a:chOff x="1919051" y="4733802"/>
                <a:chExt cx="1574237" cy="403778"/>
              </a:xfrm>
              <a:solidFill>
                <a:srgbClr val="0070C0"/>
              </a:solidFill>
            </p:grpSpPr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8B2C72EB-837D-4052-8659-AA84C4FE689B}"/>
                    </a:ext>
                  </a:extLst>
                </p:cNvPr>
                <p:cNvSpPr/>
                <p:nvPr/>
              </p:nvSpPr>
              <p:spPr>
                <a:xfrm>
                  <a:off x="1919051" y="4733802"/>
                  <a:ext cx="355476" cy="403778"/>
                </a:xfrm>
                <a:custGeom>
                  <a:avLst/>
                  <a:gdLst>
                    <a:gd name="connsiteX0" fmla="*/ 148494 w 355476"/>
                    <a:gd name="connsiteY0" fmla="*/ 0 h 403778"/>
                    <a:gd name="connsiteX1" fmla="*/ 355476 w 355476"/>
                    <a:gd name="connsiteY1" fmla="*/ 0 h 403778"/>
                    <a:gd name="connsiteX2" fmla="*/ 355476 w 355476"/>
                    <a:gd name="connsiteY2" fmla="*/ 201889 h 403778"/>
                    <a:gd name="connsiteX3" fmla="*/ 153587 w 355476"/>
                    <a:gd name="connsiteY3" fmla="*/ 403778 h 403778"/>
                    <a:gd name="connsiteX4" fmla="*/ 127507 w 355476"/>
                    <a:gd name="connsiteY4" fmla="*/ 403777 h 403778"/>
                    <a:gd name="connsiteX5" fmla="*/ 48923 w 355476"/>
                    <a:gd name="connsiteY5" fmla="*/ 387912 h 403778"/>
                    <a:gd name="connsiteX6" fmla="*/ 0 w 355476"/>
                    <a:gd name="connsiteY6" fmla="*/ 354927 h 403778"/>
                    <a:gd name="connsiteX7" fmla="*/ 2410 w 355476"/>
                    <a:gd name="connsiteY7" fmla="*/ 344901 h 403778"/>
                    <a:gd name="connsiteX8" fmla="*/ 80751 w 355476"/>
                    <a:gd name="connsiteY8" fmla="*/ 12505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5476" h="403778">
                      <a:moveTo>
                        <a:pt x="148494" y="0"/>
                      </a:moveTo>
                      <a:lnTo>
                        <a:pt x="355476" y="0"/>
                      </a:lnTo>
                      <a:lnTo>
                        <a:pt x="355476" y="201889"/>
                      </a:lnTo>
                      <a:cubicBezTo>
                        <a:pt x="355476" y="313389"/>
                        <a:pt x="265087" y="403778"/>
                        <a:pt x="153587" y="403778"/>
                      </a:cubicBezTo>
                      <a:lnTo>
                        <a:pt x="127507" y="403777"/>
                      </a:lnTo>
                      <a:cubicBezTo>
                        <a:pt x="99632" y="403777"/>
                        <a:pt x="73077" y="398128"/>
                        <a:pt x="48923" y="387912"/>
                      </a:cubicBezTo>
                      <a:lnTo>
                        <a:pt x="0" y="354927"/>
                      </a:lnTo>
                      <a:lnTo>
                        <a:pt x="2410" y="344901"/>
                      </a:lnTo>
                      <a:cubicBezTo>
                        <a:pt x="23908" y="267482"/>
                        <a:pt x="50212" y="193912"/>
                        <a:pt x="80751" y="125058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四角形: 上の 2 つの角を丸める 163">
                  <a:extLst>
                    <a:ext uri="{FF2B5EF4-FFF2-40B4-BE49-F238E27FC236}">
                      <a16:creationId xmlns:a16="http://schemas.microsoft.com/office/drawing/2014/main" id="{257DEC15-9DAF-4632-9A3F-1714163EFBCD}"/>
                    </a:ext>
                  </a:extLst>
                </p:cNvPr>
                <p:cNvSpPr/>
                <p:nvPr/>
              </p:nvSpPr>
              <p:spPr>
                <a:xfrm>
                  <a:off x="2274527" y="4733803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0A867732-4986-4AD7-ADD9-D853D98F50FF}"/>
                    </a:ext>
                  </a:extLst>
                </p:cNvPr>
                <p:cNvSpPr/>
                <p:nvPr/>
              </p:nvSpPr>
              <p:spPr>
                <a:xfrm>
                  <a:off x="2704384" y="4733803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33CE545A-A5D0-4D88-AC9E-F26A7206196D}"/>
                    </a:ext>
                  </a:extLst>
                </p:cNvPr>
                <p:cNvSpPr/>
                <p:nvPr/>
              </p:nvSpPr>
              <p:spPr>
                <a:xfrm>
                  <a:off x="3134243" y="4733802"/>
                  <a:ext cx="359045" cy="403778"/>
                </a:xfrm>
                <a:custGeom>
                  <a:avLst/>
                  <a:gdLst>
                    <a:gd name="connsiteX0" fmla="*/ 0 w 359045"/>
                    <a:gd name="connsiteY0" fmla="*/ 0 h 403778"/>
                    <a:gd name="connsiteX1" fmla="*/ 216329 w 359045"/>
                    <a:gd name="connsiteY1" fmla="*/ 0 h 403778"/>
                    <a:gd name="connsiteX2" fmla="*/ 274726 w 359045"/>
                    <a:gd name="connsiteY2" fmla="*/ 107805 h 403778"/>
                    <a:gd name="connsiteX3" fmla="*/ 353068 w 359045"/>
                    <a:gd name="connsiteY3" fmla="*/ 327648 h 403778"/>
                    <a:gd name="connsiteX4" fmla="*/ 359045 w 359045"/>
                    <a:gd name="connsiteY4" fmla="*/ 352522 h 403778"/>
                    <a:gd name="connsiteX5" fmla="*/ 306553 w 359045"/>
                    <a:gd name="connsiteY5" fmla="*/ 387913 h 403778"/>
                    <a:gd name="connsiteX6" fmla="*/ 227969 w 359045"/>
                    <a:gd name="connsiteY6" fmla="*/ 403778 h 403778"/>
                    <a:gd name="connsiteX7" fmla="*/ 201889 w 359045"/>
                    <a:gd name="connsiteY7" fmla="*/ 403777 h 403778"/>
                    <a:gd name="connsiteX8" fmla="*/ 0 w 359045"/>
                    <a:gd name="connsiteY8" fmla="*/ 20188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9045" h="403778">
                      <a:moveTo>
                        <a:pt x="0" y="0"/>
                      </a:moveTo>
                      <a:lnTo>
                        <a:pt x="216329" y="0"/>
                      </a:lnTo>
                      <a:lnTo>
                        <a:pt x="274726" y="107805"/>
                      </a:lnTo>
                      <a:cubicBezTo>
                        <a:pt x="305265" y="176659"/>
                        <a:pt x="331569" y="250229"/>
                        <a:pt x="353068" y="327648"/>
                      </a:cubicBezTo>
                      <a:lnTo>
                        <a:pt x="359045" y="352522"/>
                      </a:lnTo>
                      <a:lnTo>
                        <a:pt x="306553" y="387913"/>
                      </a:lnTo>
                      <a:cubicBezTo>
                        <a:pt x="282400" y="398129"/>
                        <a:pt x="255844" y="403778"/>
                        <a:pt x="227969" y="403778"/>
                      </a:cubicBezTo>
                      <a:lnTo>
                        <a:pt x="201889" y="403777"/>
                      </a:lnTo>
                      <a:cubicBezTo>
                        <a:pt x="90389" y="403777"/>
                        <a:pt x="0" y="313388"/>
                        <a:pt x="0" y="201888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C9D4491D-5641-4B04-BFB8-43A95547E01A}"/>
                  </a:ext>
                </a:extLst>
              </p:cNvPr>
              <p:cNvGrpSpPr/>
              <p:nvPr/>
            </p:nvGrpSpPr>
            <p:grpSpPr>
              <a:xfrm>
                <a:off x="2063192" y="4504306"/>
                <a:ext cx="1282387" cy="403778"/>
                <a:chOff x="2063192" y="4504306"/>
                <a:chExt cx="1282387" cy="403778"/>
              </a:xfrm>
            </p:grpSpPr>
            <p:sp>
              <p:nvSpPr>
                <p:cNvPr id="160" name="四角形: 上の 2 つの角を丸める 159">
                  <a:extLst>
                    <a:ext uri="{FF2B5EF4-FFF2-40B4-BE49-F238E27FC236}">
                      <a16:creationId xmlns:a16="http://schemas.microsoft.com/office/drawing/2014/main" id="{1DB52E39-E340-4BDC-B9FE-9CF5834344E2}"/>
                    </a:ext>
                  </a:extLst>
                </p:cNvPr>
                <p:cNvSpPr/>
                <p:nvPr/>
              </p:nvSpPr>
              <p:spPr>
                <a:xfrm>
                  <a:off x="2489455" y="4504306"/>
                  <a:ext cx="429858" cy="40377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46F4BD87-6D63-4520-AE62-4E114C90DAAD}"/>
                    </a:ext>
                  </a:extLst>
                </p:cNvPr>
                <p:cNvSpPr/>
                <p:nvPr/>
              </p:nvSpPr>
              <p:spPr>
                <a:xfrm>
                  <a:off x="2919314" y="4504306"/>
                  <a:ext cx="426265" cy="403778"/>
                </a:xfrm>
                <a:custGeom>
                  <a:avLst/>
                  <a:gdLst>
                    <a:gd name="connsiteX0" fmla="*/ 0 w 426265"/>
                    <a:gd name="connsiteY0" fmla="*/ 0 h 403778"/>
                    <a:gd name="connsiteX1" fmla="*/ 254127 w 426265"/>
                    <a:gd name="connsiteY1" fmla="*/ 0 h 403778"/>
                    <a:gd name="connsiteX2" fmla="*/ 260146 w 426265"/>
                    <a:gd name="connsiteY2" fmla="*/ 4976 h 403778"/>
                    <a:gd name="connsiteX3" fmla="*/ 385899 w 426265"/>
                    <a:gd name="connsiteY3" fmla="*/ 163013 h 403778"/>
                    <a:gd name="connsiteX4" fmla="*/ 426265 w 426265"/>
                    <a:gd name="connsiteY4" fmla="*/ 237531 h 403778"/>
                    <a:gd name="connsiteX5" fmla="*/ 425756 w 426265"/>
                    <a:gd name="connsiteY5" fmla="*/ 242577 h 403778"/>
                    <a:gd name="connsiteX6" fmla="*/ 227969 w 426265"/>
                    <a:gd name="connsiteY6" fmla="*/ 403778 h 403778"/>
                    <a:gd name="connsiteX7" fmla="*/ 201889 w 426265"/>
                    <a:gd name="connsiteY7" fmla="*/ 403777 h 403778"/>
                    <a:gd name="connsiteX8" fmla="*/ 0 w 426265"/>
                    <a:gd name="connsiteY8" fmla="*/ 20188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265" h="403778">
                      <a:moveTo>
                        <a:pt x="0" y="0"/>
                      </a:moveTo>
                      <a:lnTo>
                        <a:pt x="254127" y="0"/>
                      </a:lnTo>
                      <a:lnTo>
                        <a:pt x="260146" y="4976"/>
                      </a:lnTo>
                      <a:cubicBezTo>
                        <a:pt x="305350" y="51493"/>
                        <a:pt x="347458" y="104461"/>
                        <a:pt x="385899" y="163013"/>
                      </a:cubicBezTo>
                      <a:lnTo>
                        <a:pt x="426265" y="237531"/>
                      </a:lnTo>
                      <a:lnTo>
                        <a:pt x="425756" y="242577"/>
                      </a:lnTo>
                      <a:cubicBezTo>
                        <a:pt x="406931" y="334574"/>
                        <a:pt x="325532" y="403778"/>
                        <a:pt x="227969" y="403778"/>
                      </a:cubicBezTo>
                      <a:lnTo>
                        <a:pt x="201889" y="403777"/>
                      </a:lnTo>
                      <a:cubicBezTo>
                        <a:pt x="90389" y="403777"/>
                        <a:pt x="0" y="313388"/>
                        <a:pt x="0" y="20188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554BB646-C837-4599-AB82-0CE01B3A1441}"/>
                    </a:ext>
                  </a:extLst>
                </p:cNvPr>
                <p:cNvSpPr/>
                <p:nvPr/>
              </p:nvSpPr>
              <p:spPr>
                <a:xfrm>
                  <a:off x="2063192" y="4504306"/>
                  <a:ext cx="426265" cy="403776"/>
                </a:xfrm>
                <a:custGeom>
                  <a:avLst/>
                  <a:gdLst>
                    <a:gd name="connsiteX0" fmla="*/ 172139 w 426265"/>
                    <a:gd name="connsiteY0" fmla="*/ 0 h 403776"/>
                    <a:gd name="connsiteX1" fmla="*/ 426265 w 426265"/>
                    <a:gd name="connsiteY1" fmla="*/ 0 h 403776"/>
                    <a:gd name="connsiteX2" fmla="*/ 426265 w 426265"/>
                    <a:gd name="connsiteY2" fmla="*/ 201888 h 403776"/>
                    <a:gd name="connsiteX3" fmla="*/ 224377 w 426265"/>
                    <a:gd name="connsiteY3" fmla="*/ 403776 h 403776"/>
                    <a:gd name="connsiteX4" fmla="*/ 198295 w 426265"/>
                    <a:gd name="connsiteY4" fmla="*/ 403776 h 403776"/>
                    <a:gd name="connsiteX5" fmla="*/ 509 w 426265"/>
                    <a:gd name="connsiteY5" fmla="*/ 242576 h 403776"/>
                    <a:gd name="connsiteX6" fmla="*/ 0 w 426265"/>
                    <a:gd name="connsiteY6" fmla="*/ 237533 h 403776"/>
                    <a:gd name="connsiteX7" fmla="*/ 40367 w 426265"/>
                    <a:gd name="connsiteY7" fmla="*/ 163013 h 403776"/>
                    <a:gd name="connsiteX8" fmla="*/ 166120 w 426265"/>
                    <a:gd name="connsiteY8" fmla="*/ 4976 h 403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265" h="403776">
                      <a:moveTo>
                        <a:pt x="172139" y="0"/>
                      </a:moveTo>
                      <a:lnTo>
                        <a:pt x="426265" y="0"/>
                      </a:lnTo>
                      <a:lnTo>
                        <a:pt x="426265" y="201888"/>
                      </a:lnTo>
                      <a:cubicBezTo>
                        <a:pt x="426265" y="313388"/>
                        <a:pt x="335877" y="403776"/>
                        <a:pt x="224377" y="403776"/>
                      </a:cubicBezTo>
                      <a:lnTo>
                        <a:pt x="198295" y="403776"/>
                      </a:lnTo>
                      <a:cubicBezTo>
                        <a:pt x="100733" y="403776"/>
                        <a:pt x="19334" y="334573"/>
                        <a:pt x="509" y="242576"/>
                      </a:cubicBezTo>
                      <a:lnTo>
                        <a:pt x="0" y="237533"/>
                      </a:lnTo>
                      <a:lnTo>
                        <a:pt x="40367" y="163013"/>
                      </a:lnTo>
                      <a:cubicBezTo>
                        <a:pt x="78808" y="104461"/>
                        <a:pt x="120916" y="51493"/>
                        <a:pt x="166120" y="4976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10FB5774-34EA-45A1-8443-600153DEDBAC}"/>
                  </a:ext>
                </a:extLst>
              </p:cNvPr>
              <p:cNvGrpSpPr/>
              <p:nvPr/>
            </p:nvGrpSpPr>
            <p:grpSpPr>
              <a:xfrm>
                <a:off x="2274527" y="4279623"/>
                <a:ext cx="859715" cy="398965"/>
                <a:chOff x="2274527" y="4279623"/>
                <a:chExt cx="859715" cy="398965"/>
              </a:xfrm>
              <a:solidFill>
                <a:srgbClr val="0070C0"/>
              </a:solidFill>
            </p:grpSpPr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0C10A822-B907-4B97-8158-F792C99074CC}"/>
                    </a:ext>
                  </a:extLst>
                </p:cNvPr>
                <p:cNvSpPr/>
                <p:nvPr/>
              </p:nvSpPr>
              <p:spPr>
                <a:xfrm>
                  <a:off x="2704384" y="4279623"/>
                  <a:ext cx="429858" cy="398965"/>
                </a:xfrm>
                <a:custGeom>
                  <a:avLst/>
                  <a:gdLst>
                    <a:gd name="connsiteX0" fmla="*/ 1 w 429858"/>
                    <a:gd name="connsiteY0" fmla="*/ 0 h 398965"/>
                    <a:gd name="connsiteX1" fmla="*/ 330742 w 429858"/>
                    <a:gd name="connsiteY1" fmla="*/ 101707 h 398965"/>
                    <a:gd name="connsiteX2" fmla="*/ 429858 w 429858"/>
                    <a:gd name="connsiteY2" fmla="*/ 183651 h 398965"/>
                    <a:gd name="connsiteX3" fmla="*/ 429858 w 429858"/>
                    <a:gd name="connsiteY3" fmla="*/ 197076 h 398965"/>
                    <a:gd name="connsiteX4" fmla="*/ 227969 w 429858"/>
                    <a:gd name="connsiteY4" fmla="*/ 398965 h 398965"/>
                    <a:gd name="connsiteX5" fmla="*/ 201889 w 429858"/>
                    <a:gd name="connsiteY5" fmla="*/ 398964 h 398965"/>
                    <a:gd name="connsiteX6" fmla="*/ 0 w 429858"/>
                    <a:gd name="connsiteY6" fmla="*/ 197075 h 398965"/>
                    <a:gd name="connsiteX7" fmla="*/ 0 w 429858"/>
                    <a:gd name="connsiteY7" fmla="*/ 0 h 398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9858" h="398965">
                      <a:moveTo>
                        <a:pt x="1" y="0"/>
                      </a:moveTo>
                      <a:cubicBezTo>
                        <a:pt x="117320" y="0"/>
                        <a:pt x="229085" y="36216"/>
                        <a:pt x="330742" y="101707"/>
                      </a:cubicBezTo>
                      <a:lnTo>
                        <a:pt x="429858" y="183651"/>
                      </a:lnTo>
                      <a:lnTo>
                        <a:pt x="429858" y="197076"/>
                      </a:lnTo>
                      <a:cubicBezTo>
                        <a:pt x="429858" y="308576"/>
                        <a:pt x="339469" y="398965"/>
                        <a:pt x="227969" y="398965"/>
                      </a:cubicBezTo>
                      <a:lnTo>
                        <a:pt x="201889" y="398964"/>
                      </a:lnTo>
                      <a:cubicBezTo>
                        <a:pt x="90389" y="398964"/>
                        <a:pt x="0" y="308575"/>
                        <a:pt x="0" y="1970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14C8E797-CD54-484F-A5FA-C3B0BAD1686A}"/>
                    </a:ext>
                  </a:extLst>
                </p:cNvPr>
                <p:cNvSpPr/>
                <p:nvPr/>
              </p:nvSpPr>
              <p:spPr>
                <a:xfrm>
                  <a:off x="2274527" y="4288249"/>
                  <a:ext cx="429858" cy="390339"/>
                </a:xfrm>
                <a:custGeom>
                  <a:avLst/>
                  <a:gdLst>
                    <a:gd name="connsiteX0" fmla="*/ 429858 w 429858"/>
                    <a:gd name="connsiteY0" fmla="*/ 0 h 390339"/>
                    <a:gd name="connsiteX1" fmla="*/ 429858 w 429858"/>
                    <a:gd name="connsiteY1" fmla="*/ 188450 h 390339"/>
                    <a:gd name="connsiteX2" fmla="*/ 227969 w 429858"/>
                    <a:gd name="connsiteY2" fmla="*/ 390339 h 390339"/>
                    <a:gd name="connsiteX3" fmla="*/ 201889 w 429858"/>
                    <a:gd name="connsiteY3" fmla="*/ 390338 h 390339"/>
                    <a:gd name="connsiteX4" fmla="*/ 0 w 429858"/>
                    <a:gd name="connsiteY4" fmla="*/ 188449 h 390339"/>
                    <a:gd name="connsiteX5" fmla="*/ 0 w 429858"/>
                    <a:gd name="connsiteY5" fmla="*/ 183651 h 390339"/>
                    <a:gd name="connsiteX6" fmla="*/ 99117 w 429858"/>
                    <a:gd name="connsiteY6" fmla="*/ 101707 h 390339"/>
                    <a:gd name="connsiteX7" fmla="*/ 429858 w 429858"/>
                    <a:gd name="connsiteY7" fmla="*/ 0 h 390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9858" h="390339">
                      <a:moveTo>
                        <a:pt x="429858" y="0"/>
                      </a:moveTo>
                      <a:lnTo>
                        <a:pt x="429858" y="188450"/>
                      </a:lnTo>
                      <a:cubicBezTo>
                        <a:pt x="429858" y="299950"/>
                        <a:pt x="339469" y="390339"/>
                        <a:pt x="227969" y="390339"/>
                      </a:cubicBezTo>
                      <a:lnTo>
                        <a:pt x="201889" y="390338"/>
                      </a:lnTo>
                      <a:cubicBezTo>
                        <a:pt x="90389" y="390338"/>
                        <a:pt x="0" y="299949"/>
                        <a:pt x="0" y="188449"/>
                      </a:cubicBezTo>
                      <a:lnTo>
                        <a:pt x="0" y="183651"/>
                      </a:lnTo>
                      <a:lnTo>
                        <a:pt x="99117" y="101707"/>
                      </a:lnTo>
                      <a:cubicBezTo>
                        <a:pt x="200774" y="36216"/>
                        <a:pt x="312539" y="0"/>
                        <a:pt x="429858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3911DAAE-D7FA-4AE7-8F84-9F7BD2CABABB}"/>
                </a:ext>
              </a:extLst>
            </p:cNvPr>
            <p:cNvSpPr/>
            <p:nvPr/>
          </p:nvSpPr>
          <p:spPr>
            <a:xfrm>
              <a:off x="1026533" y="1563353"/>
              <a:ext cx="1112840" cy="111283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420EDB0D-5430-464F-A20A-B62B7043D70B}"/>
                </a:ext>
              </a:extLst>
            </p:cNvPr>
            <p:cNvSpPr/>
            <p:nvPr/>
          </p:nvSpPr>
          <p:spPr>
            <a:xfrm>
              <a:off x="1686933" y="1563353"/>
              <a:ext cx="1112840" cy="111283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7FD2DDF5-1F8C-4BED-94A0-73C10E739606}"/>
                </a:ext>
              </a:extLst>
            </p:cNvPr>
            <p:cNvSpPr/>
            <p:nvPr/>
          </p:nvSpPr>
          <p:spPr>
            <a:xfrm>
              <a:off x="1087734" y="2172431"/>
              <a:ext cx="1682144" cy="1682144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0DAD74F2-D772-4E83-BD91-0B778C7F32E5}"/>
                </a:ext>
              </a:extLst>
            </p:cNvPr>
            <p:cNvSpPr/>
            <p:nvPr/>
          </p:nvSpPr>
          <p:spPr>
            <a:xfrm>
              <a:off x="1077635" y="1616789"/>
              <a:ext cx="1010636" cy="101063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5DF5EA96-7BF4-4AC7-BA78-B1F52D6C6C81}"/>
                </a:ext>
              </a:extLst>
            </p:cNvPr>
            <p:cNvSpPr/>
            <p:nvPr/>
          </p:nvSpPr>
          <p:spPr>
            <a:xfrm>
              <a:off x="1738035" y="1616789"/>
              <a:ext cx="1010636" cy="101063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490CE993-2720-4865-9598-C24BB5C9BF72}"/>
                </a:ext>
              </a:extLst>
            </p:cNvPr>
            <p:cNvSpPr/>
            <p:nvPr/>
          </p:nvSpPr>
          <p:spPr>
            <a:xfrm>
              <a:off x="1134785" y="1671616"/>
              <a:ext cx="896336" cy="89633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EE707B86-96F7-4A0E-9295-0999B48DE0ED}"/>
                </a:ext>
              </a:extLst>
            </p:cNvPr>
            <p:cNvSpPr/>
            <p:nvPr/>
          </p:nvSpPr>
          <p:spPr>
            <a:xfrm>
              <a:off x="1795185" y="1671616"/>
              <a:ext cx="896336" cy="89633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F40C85E5-68F8-4B13-968D-A1131D6B8F71}"/>
                </a:ext>
              </a:extLst>
            </p:cNvPr>
            <p:cNvSpPr/>
            <p:nvPr/>
          </p:nvSpPr>
          <p:spPr>
            <a:xfrm>
              <a:off x="1191935" y="1733877"/>
              <a:ext cx="782036" cy="78203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F7BFEADF-EE35-447E-AEFF-65C933785FF7}"/>
                </a:ext>
              </a:extLst>
            </p:cNvPr>
            <p:cNvSpPr/>
            <p:nvPr/>
          </p:nvSpPr>
          <p:spPr>
            <a:xfrm>
              <a:off x="1852335" y="1733877"/>
              <a:ext cx="782036" cy="78203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DBB31E7B-7390-4022-B4C9-BF2725EE567A}"/>
                </a:ext>
              </a:extLst>
            </p:cNvPr>
            <p:cNvGrpSpPr/>
            <p:nvPr/>
          </p:nvGrpSpPr>
          <p:grpSpPr>
            <a:xfrm rot="20700000" flipH="1">
              <a:off x="661380" y="2451566"/>
              <a:ext cx="329780" cy="720687"/>
              <a:chOff x="4392453" y="1476375"/>
              <a:chExt cx="386415" cy="841496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55821966-ACDE-4D04-B059-72EE63040DE9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265B579-7D0F-4C14-938B-5F00DA1F32F5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77BE13FA-E946-4E2E-8A00-FA1589ECB2AC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CE06852D-201D-468F-B813-2276C1EA56E7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0CA3A4DB-A7EE-41BA-BA3C-A80A4A10922E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B9800540-F57F-48C6-A08E-CF1DBBBDB1BD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四角形: 上の 2 つの角を丸める 142">
                <a:extLst>
                  <a:ext uri="{FF2B5EF4-FFF2-40B4-BE49-F238E27FC236}">
                    <a16:creationId xmlns:a16="http://schemas.microsoft.com/office/drawing/2014/main" id="{226EEE49-4922-4F83-B115-4EDFCD61C5D3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四角形: 上の 2 つの角を丸める 143">
                <a:extLst>
                  <a:ext uri="{FF2B5EF4-FFF2-40B4-BE49-F238E27FC236}">
                    <a16:creationId xmlns:a16="http://schemas.microsoft.com/office/drawing/2014/main" id="{E459D043-FDDF-4678-A098-56BAF5372716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C11574D8-10EF-4278-8823-9AC681C3B4B0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B76680D8-5C09-4C67-BEAE-DD6D4B683448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F6ABFBF4-808A-45BD-BBFB-E1CFE1E990BC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7D10929B-03F8-45BF-B971-0B8FE4A19C54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A0B0E22A-E6B8-40A9-A63B-2FA2A9AE6717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AFA36079-2C67-44E5-8FAC-34D910F16190}"/>
                </a:ext>
              </a:extLst>
            </p:cNvPr>
            <p:cNvGrpSpPr/>
            <p:nvPr/>
          </p:nvGrpSpPr>
          <p:grpSpPr>
            <a:xfrm rot="900000">
              <a:off x="2862212" y="2451567"/>
              <a:ext cx="329780" cy="720687"/>
              <a:chOff x="4392453" y="1476375"/>
              <a:chExt cx="386415" cy="841496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EBE3353-FFDD-4C91-BA82-88251D53D899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DBCDEF65-EDCA-41EF-9557-03B7E10B5236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2BB7CC29-0719-4E94-957D-5C8E9468A28C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5985A03F-AC5F-41FD-A230-0CFAFE6662B5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C2DB6911-FCE7-4FAC-A23D-7930A9FFA88A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CC552AF5-2707-4F55-B9D6-D62D5BDC5D1B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四角形: 上の 2 つの角を丸める 129">
                <a:extLst>
                  <a:ext uri="{FF2B5EF4-FFF2-40B4-BE49-F238E27FC236}">
                    <a16:creationId xmlns:a16="http://schemas.microsoft.com/office/drawing/2014/main" id="{8C6673F1-085E-4D74-9223-80B03F8F1AC0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上の 2 つの角を丸める 130">
                <a:extLst>
                  <a:ext uri="{FF2B5EF4-FFF2-40B4-BE49-F238E27FC236}">
                    <a16:creationId xmlns:a16="http://schemas.microsoft.com/office/drawing/2014/main" id="{375BDF6D-3E2C-4D35-9D46-8EA4ECD5FF61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6A2CD698-D388-4D55-BEA5-38A479DE4207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0DF69B19-C54C-4C0E-A98B-55B13E2258CB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6A57E56B-2DA6-433F-8077-5C373637CB3F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9C236C21-9C37-4746-9C4B-29C5A322146D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8F158F7A-544C-45F8-8191-6DFBF79E2F79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6557580C-9D2A-4A94-AEC1-433F76E3DAC9}"/>
                </a:ext>
              </a:extLst>
            </p:cNvPr>
            <p:cNvSpPr/>
            <p:nvPr/>
          </p:nvSpPr>
          <p:spPr>
            <a:xfrm>
              <a:off x="947147" y="1747840"/>
              <a:ext cx="1963318" cy="1963318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ひし形 113">
              <a:extLst>
                <a:ext uri="{FF2B5EF4-FFF2-40B4-BE49-F238E27FC236}">
                  <a16:creationId xmlns:a16="http://schemas.microsoft.com/office/drawing/2014/main" id="{98493C8C-9DFE-4600-ACD4-CF03E86DFE9F}"/>
                </a:ext>
              </a:extLst>
            </p:cNvPr>
            <p:cNvSpPr/>
            <p:nvPr/>
          </p:nvSpPr>
          <p:spPr>
            <a:xfrm>
              <a:off x="1150821" y="2345225"/>
              <a:ext cx="537400" cy="639056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ひし形 114">
              <a:extLst>
                <a:ext uri="{FF2B5EF4-FFF2-40B4-BE49-F238E27FC236}">
                  <a16:creationId xmlns:a16="http://schemas.microsoft.com/office/drawing/2014/main" id="{621BDB08-D8BA-487D-878D-0B7C2D0BC40A}"/>
                </a:ext>
              </a:extLst>
            </p:cNvPr>
            <p:cNvSpPr/>
            <p:nvPr/>
          </p:nvSpPr>
          <p:spPr>
            <a:xfrm>
              <a:off x="2166821" y="2345225"/>
              <a:ext cx="537400" cy="639056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EFA8D1CA-D5A0-4E3C-B1B8-5EC503F3341A}"/>
                </a:ext>
              </a:extLst>
            </p:cNvPr>
            <p:cNvSpPr/>
            <p:nvPr/>
          </p:nvSpPr>
          <p:spPr>
            <a:xfrm>
              <a:off x="1300217" y="2541963"/>
              <a:ext cx="235604" cy="2356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05D5078A-025D-4DD1-855E-2BBF11E537AC}"/>
                </a:ext>
              </a:extLst>
            </p:cNvPr>
            <p:cNvSpPr/>
            <p:nvPr/>
          </p:nvSpPr>
          <p:spPr>
            <a:xfrm>
              <a:off x="2315539" y="2541963"/>
              <a:ext cx="235604" cy="2356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8D54DDFA-A846-4F0F-BC2D-DF018C7F68DB}"/>
                </a:ext>
              </a:extLst>
            </p:cNvPr>
            <p:cNvSpPr/>
            <p:nvPr/>
          </p:nvSpPr>
          <p:spPr>
            <a:xfrm rot="1802150">
              <a:off x="968116" y="5149858"/>
              <a:ext cx="1003617" cy="1045004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393" h="912534">
                  <a:moveTo>
                    <a:pt x="474512" y="16013"/>
                  </a:moveTo>
                  <a:cubicBezTo>
                    <a:pt x="474512" y="132056"/>
                    <a:pt x="494481" y="246005"/>
                    <a:pt x="532516" y="353913"/>
                  </a:cubicBezTo>
                  <a:lnTo>
                    <a:pt x="571785" y="448319"/>
                  </a:lnTo>
                  <a:lnTo>
                    <a:pt x="627563" y="523651"/>
                  </a:lnTo>
                  <a:cubicBezTo>
                    <a:pt x="691736" y="592424"/>
                    <a:pt x="778648" y="639097"/>
                    <a:pt x="876393" y="655561"/>
                  </a:cubicBezTo>
                  <a:cubicBezTo>
                    <a:pt x="833913" y="680087"/>
                    <a:pt x="788793" y="695397"/>
                    <a:pt x="743574" y="702081"/>
                  </a:cubicBezTo>
                  <a:lnTo>
                    <a:pt x="739912" y="702278"/>
                  </a:lnTo>
                  <a:lnTo>
                    <a:pt x="776497" y="743964"/>
                  </a:lnTo>
                  <a:cubicBezTo>
                    <a:pt x="804106" y="772224"/>
                    <a:pt x="833441" y="799228"/>
                    <a:pt x="864431" y="824830"/>
                  </a:cubicBezTo>
                  <a:cubicBezTo>
                    <a:pt x="804754" y="824830"/>
                    <a:pt x="746490" y="819172"/>
                    <a:pt x="690218" y="808398"/>
                  </a:cubicBezTo>
                  <a:lnTo>
                    <a:pt x="627512" y="790185"/>
                  </a:lnTo>
                  <a:lnTo>
                    <a:pt x="691605" y="849953"/>
                  </a:lnTo>
                  <a:cubicBezTo>
                    <a:pt x="717245" y="869144"/>
                    <a:pt x="745265" y="885809"/>
                    <a:pt x="775316" y="899542"/>
                  </a:cubicBezTo>
                  <a:cubicBezTo>
                    <a:pt x="585795" y="950324"/>
                    <a:pt x="393639" y="847738"/>
                    <a:pt x="346125" y="670411"/>
                  </a:cubicBezTo>
                  <a:lnTo>
                    <a:pt x="344765" y="663962"/>
                  </a:lnTo>
                  <a:lnTo>
                    <a:pt x="253186" y="587933"/>
                  </a:lnTo>
                  <a:cubicBezTo>
                    <a:pt x="96755" y="441566"/>
                    <a:pt x="0" y="239362"/>
                    <a:pt x="0" y="16013"/>
                  </a:cubicBezTo>
                  <a:lnTo>
                    <a:pt x="864" y="0"/>
                  </a:lnTo>
                </a:path>
              </a:pathLst>
            </a:cu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0106917B-9F3B-4AAA-A2C9-DDB198A2F1F1}"/>
                </a:ext>
              </a:extLst>
            </p:cNvPr>
            <p:cNvSpPr/>
            <p:nvPr/>
          </p:nvSpPr>
          <p:spPr>
            <a:xfrm>
              <a:off x="1698592" y="5232382"/>
              <a:ext cx="1003617" cy="1045004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393" h="912534">
                  <a:moveTo>
                    <a:pt x="474512" y="16013"/>
                  </a:moveTo>
                  <a:cubicBezTo>
                    <a:pt x="474512" y="132056"/>
                    <a:pt x="494481" y="246005"/>
                    <a:pt x="532516" y="353913"/>
                  </a:cubicBezTo>
                  <a:lnTo>
                    <a:pt x="571785" y="448319"/>
                  </a:lnTo>
                  <a:lnTo>
                    <a:pt x="627563" y="523651"/>
                  </a:lnTo>
                  <a:cubicBezTo>
                    <a:pt x="691736" y="592424"/>
                    <a:pt x="778648" y="639097"/>
                    <a:pt x="876393" y="655561"/>
                  </a:cubicBezTo>
                  <a:cubicBezTo>
                    <a:pt x="833913" y="680087"/>
                    <a:pt x="788793" y="695397"/>
                    <a:pt x="743574" y="702081"/>
                  </a:cubicBezTo>
                  <a:lnTo>
                    <a:pt x="739912" y="702278"/>
                  </a:lnTo>
                  <a:lnTo>
                    <a:pt x="776497" y="743964"/>
                  </a:lnTo>
                  <a:cubicBezTo>
                    <a:pt x="804106" y="772224"/>
                    <a:pt x="833441" y="799228"/>
                    <a:pt x="864431" y="824830"/>
                  </a:cubicBezTo>
                  <a:cubicBezTo>
                    <a:pt x="804754" y="824830"/>
                    <a:pt x="746490" y="819172"/>
                    <a:pt x="690218" y="808398"/>
                  </a:cubicBezTo>
                  <a:lnTo>
                    <a:pt x="627512" y="790185"/>
                  </a:lnTo>
                  <a:lnTo>
                    <a:pt x="691605" y="849953"/>
                  </a:lnTo>
                  <a:cubicBezTo>
                    <a:pt x="717245" y="869144"/>
                    <a:pt x="745265" y="885809"/>
                    <a:pt x="775316" y="899542"/>
                  </a:cubicBezTo>
                  <a:cubicBezTo>
                    <a:pt x="585795" y="950324"/>
                    <a:pt x="393639" y="847738"/>
                    <a:pt x="346125" y="670411"/>
                  </a:cubicBezTo>
                  <a:lnTo>
                    <a:pt x="344765" y="663962"/>
                  </a:lnTo>
                  <a:lnTo>
                    <a:pt x="253186" y="587933"/>
                  </a:lnTo>
                  <a:cubicBezTo>
                    <a:pt x="96755" y="441566"/>
                    <a:pt x="0" y="239362"/>
                    <a:pt x="0" y="16013"/>
                  </a:cubicBezTo>
                  <a:lnTo>
                    <a:pt x="864" y="0"/>
                  </a:lnTo>
                </a:path>
              </a:pathLst>
            </a:cu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A739B831-7BDF-418D-9338-374F55A5270C}"/>
                </a:ext>
              </a:extLst>
            </p:cNvPr>
            <p:cNvSpPr/>
            <p:nvPr/>
          </p:nvSpPr>
          <p:spPr>
            <a:xfrm rot="19800000">
              <a:off x="2256530" y="4922915"/>
              <a:ext cx="1003617" cy="1026666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  <a:gd name="connsiteX0" fmla="*/ 474512 w 876393"/>
                <a:gd name="connsiteY0" fmla="*/ 0 h 896521"/>
                <a:gd name="connsiteX1" fmla="*/ 532516 w 876393"/>
                <a:gd name="connsiteY1" fmla="*/ 337900 h 896521"/>
                <a:gd name="connsiteX2" fmla="*/ 571785 w 876393"/>
                <a:gd name="connsiteY2" fmla="*/ 432306 h 896521"/>
                <a:gd name="connsiteX3" fmla="*/ 627563 w 876393"/>
                <a:gd name="connsiteY3" fmla="*/ 507638 h 896521"/>
                <a:gd name="connsiteX4" fmla="*/ 876393 w 876393"/>
                <a:gd name="connsiteY4" fmla="*/ 639548 h 896521"/>
                <a:gd name="connsiteX5" fmla="*/ 743574 w 876393"/>
                <a:gd name="connsiteY5" fmla="*/ 686068 h 896521"/>
                <a:gd name="connsiteX6" fmla="*/ 739912 w 876393"/>
                <a:gd name="connsiteY6" fmla="*/ 686265 h 896521"/>
                <a:gd name="connsiteX7" fmla="*/ 776497 w 876393"/>
                <a:gd name="connsiteY7" fmla="*/ 727951 h 896521"/>
                <a:gd name="connsiteX8" fmla="*/ 864431 w 876393"/>
                <a:gd name="connsiteY8" fmla="*/ 808817 h 896521"/>
                <a:gd name="connsiteX9" fmla="*/ 690218 w 876393"/>
                <a:gd name="connsiteY9" fmla="*/ 792385 h 896521"/>
                <a:gd name="connsiteX10" fmla="*/ 627512 w 876393"/>
                <a:gd name="connsiteY10" fmla="*/ 774172 h 896521"/>
                <a:gd name="connsiteX11" fmla="*/ 691605 w 876393"/>
                <a:gd name="connsiteY11" fmla="*/ 833940 h 896521"/>
                <a:gd name="connsiteX12" fmla="*/ 775316 w 876393"/>
                <a:gd name="connsiteY12" fmla="*/ 883529 h 896521"/>
                <a:gd name="connsiteX13" fmla="*/ 346125 w 876393"/>
                <a:gd name="connsiteY13" fmla="*/ 654398 h 896521"/>
                <a:gd name="connsiteX14" fmla="*/ 344765 w 876393"/>
                <a:gd name="connsiteY14" fmla="*/ 647949 h 896521"/>
                <a:gd name="connsiteX15" fmla="*/ 253186 w 876393"/>
                <a:gd name="connsiteY15" fmla="*/ 571920 h 896521"/>
                <a:gd name="connsiteX16" fmla="*/ 0 w 876393"/>
                <a:gd name="connsiteY16" fmla="*/ 0 h 896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76393" h="896521">
                  <a:moveTo>
                    <a:pt x="474512" y="0"/>
                  </a:moveTo>
                  <a:cubicBezTo>
                    <a:pt x="474512" y="116043"/>
                    <a:pt x="494481" y="229992"/>
                    <a:pt x="532516" y="337900"/>
                  </a:cubicBezTo>
                  <a:lnTo>
                    <a:pt x="571785" y="432306"/>
                  </a:lnTo>
                  <a:lnTo>
                    <a:pt x="627563" y="507638"/>
                  </a:lnTo>
                  <a:cubicBezTo>
                    <a:pt x="691736" y="576411"/>
                    <a:pt x="778648" y="623084"/>
                    <a:pt x="876393" y="639548"/>
                  </a:cubicBezTo>
                  <a:cubicBezTo>
                    <a:pt x="833913" y="664074"/>
                    <a:pt x="788793" y="679384"/>
                    <a:pt x="743574" y="686068"/>
                  </a:cubicBezTo>
                  <a:lnTo>
                    <a:pt x="739912" y="686265"/>
                  </a:lnTo>
                  <a:lnTo>
                    <a:pt x="776497" y="727951"/>
                  </a:lnTo>
                  <a:cubicBezTo>
                    <a:pt x="804106" y="756211"/>
                    <a:pt x="833441" y="783215"/>
                    <a:pt x="864431" y="808817"/>
                  </a:cubicBezTo>
                  <a:cubicBezTo>
                    <a:pt x="804754" y="808817"/>
                    <a:pt x="746490" y="803159"/>
                    <a:pt x="690218" y="792385"/>
                  </a:cubicBezTo>
                  <a:lnTo>
                    <a:pt x="627512" y="774172"/>
                  </a:lnTo>
                  <a:lnTo>
                    <a:pt x="691605" y="833940"/>
                  </a:lnTo>
                  <a:cubicBezTo>
                    <a:pt x="717245" y="853131"/>
                    <a:pt x="745265" y="869796"/>
                    <a:pt x="775316" y="883529"/>
                  </a:cubicBezTo>
                  <a:cubicBezTo>
                    <a:pt x="585795" y="934311"/>
                    <a:pt x="393639" y="831725"/>
                    <a:pt x="346125" y="654398"/>
                  </a:cubicBezTo>
                  <a:lnTo>
                    <a:pt x="344765" y="647949"/>
                  </a:lnTo>
                  <a:lnTo>
                    <a:pt x="253186" y="571920"/>
                  </a:lnTo>
                  <a:cubicBezTo>
                    <a:pt x="96755" y="425553"/>
                    <a:pt x="0" y="223349"/>
                    <a:pt x="0" y="0"/>
                  </a:cubicBezTo>
                </a:path>
              </a:pathLst>
            </a:cu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A0D380B3-1D86-4648-BFC4-B20AB1EE91CA}"/>
                </a:ext>
              </a:extLst>
            </p:cNvPr>
            <p:cNvSpPr/>
            <p:nvPr/>
          </p:nvSpPr>
          <p:spPr>
            <a:xfrm>
              <a:off x="1529226" y="3124743"/>
              <a:ext cx="786313" cy="31132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B6882CB8-B969-43B2-94BD-93EEDC73F2FB}"/>
                </a:ext>
              </a:extLst>
            </p:cNvPr>
            <p:cNvSpPr/>
            <p:nvPr/>
          </p:nvSpPr>
          <p:spPr>
            <a:xfrm>
              <a:off x="1513887" y="3292845"/>
              <a:ext cx="826119" cy="250090"/>
            </a:xfrm>
            <a:custGeom>
              <a:avLst/>
              <a:gdLst>
                <a:gd name="connsiteX0" fmla="*/ 826119 w 826119"/>
                <a:gd name="connsiteY0" fmla="*/ 0 h 250090"/>
                <a:gd name="connsiteX1" fmla="*/ 826119 w 826119"/>
                <a:gd name="connsiteY1" fmla="*/ 4231 h 250090"/>
                <a:gd name="connsiteX2" fmla="*/ 800157 w 826119"/>
                <a:gd name="connsiteY2" fmla="*/ 46682 h 250090"/>
                <a:gd name="connsiteX3" fmla="*/ 434836 w 826119"/>
                <a:gd name="connsiteY3" fmla="*/ 248340 h 250090"/>
                <a:gd name="connsiteX4" fmla="*/ 412080 w 826119"/>
                <a:gd name="connsiteY4" fmla="*/ 250090 h 250090"/>
                <a:gd name="connsiteX5" fmla="*/ 389324 w 826119"/>
                <a:gd name="connsiteY5" fmla="*/ 248340 h 250090"/>
                <a:gd name="connsiteX6" fmla="*/ 24003 w 826119"/>
                <a:gd name="connsiteY6" fmla="*/ 46682 h 250090"/>
                <a:gd name="connsiteX7" fmla="*/ 0 w 826119"/>
                <a:gd name="connsiteY7" fmla="*/ 7435 h 250090"/>
                <a:gd name="connsiteX8" fmla="*/ 0 w 826119"/>
                <a:gd name="connsiteY8" fmla="*/ 881 h 250090"/>
                <a:gd name="connsiteX9" fmla="*/ 82923 w 826119"/>
                <a:gd name="connsiteY9" fmla="*/ 29069 h 250090"/>
                <a:gd name="connsiteX10" fmla="*/ 412080 w 826119"/>
                <a:gd name="connsiteY10" fmla="*/ 69144 h 250090"/>
                <a:gd name="connsiteX11" fmla="*/ 824755 w 826119"/>
                <a:gd name="connsiteY11" fmla="*/ 679 h 250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119" h="250090">
                  <a:moveTo>
                    <a:pt x="826119" y="0"/>
                  </a:moveTo>
                  <a:lnTo>
                    <a:pt x="826119" y="4231"/>
                  </a:lnTo>
                  <a:lnTo>
                    <a:pt x="800157" y="46682"/>
                  </a:lnTo>
                  <a:cubicBezTo>
                    <a:pt x="723100" y="148907"/>
                    <a:pt x="591064" y="223954"/>
                    <a:pt x="434836" y="248340"/>
                  </a:cubicBezTo>
                  <a:lnTo>
                    <a:pt x="412080" y="250090"/>
                  </a:lnTo>
                  <a:lnTo>
                    <a:pt x="389324" y="248340"/>
                  </a:lnTo>
                  <a:cubicBezTo>
                    <a:pt x="233096" y="223954"/>
                    <a:pt x="101060" y="148907"/>
                    <a:pt x="24003" y="46682"/>
                  </a:cubicBezTo>
                  <a:lnTo>
                    <a:pt x="0" y="7435"/>
                  </a:lnTo>
                  <a:lnTo>
                    <a:pt x="0" y="881"/>
                  </a:lnTo>
                  <a:lnTo>
                    <a:pt x="82923" y="29069"/>
                  </a:lnTo>
                  <a:cubicBezTo>
                    <a:pt x="174427" y="54222"/>
                    <a:pt x="288453" y="69144"/>
                    <a:pt x="412080" y="69144"/>
                  </a:cubicBezTo>
                  <a:cubicBezTo>
                    <a:pt x="576917" y="69144"/>
                    <a:pt x="724685" y="42616"/>
                    <a:pt x="824755" y="67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BD72D881-0FC0-4D91-AA53-7F5CF0FF95C8}"/>
                </a:ext>
              </a:extLst>
            </p:cNvPr>
            <p:cNvSpPr/>
            <p:nvPr/>
          </p:nvSpPr>
          <p:spPr>
            <a:xfrm>
              <a:off x="1466401" y="2949260"/>
              <a:ext cx="919133" cy="401424"/>
            </a:xfrm>
            <a:custGeom>
              <a:avLst/>
              <a:gdLst>
                <a:gd name="connsiteX0" fmla="*/ 459566 w 919133"/>
                <a:gd name="connsiteY0" fmla="*/ 0 h 401424"/>
                <a:gd name="connsiteX1" fmla="*/ 482322 w 919133"/>
                <a:gd name="connsiteY1" fmla="*/ 1751 h 401424"/>
                <a:gd name="connsiteX2" fmla="*/ 911752 w 919133"/>
                <a:gd name="connsiteY2" fmla="*/ 337619 h 401424"/>
                <a:gd name="connsiteX3" fmla="*/ 919133 w 919133"/>
                <a:gd name="connsiteY3" fmla="*/ 401424 h 401424"/>
                <a:gd name="connsiteX4" fmla="*/ 872241 w 919133"/>
                <a:gd name="connsiteY4" fmla="*/ 378077 h 401424"/>
                <a:gd name="connsiteX5" fmla="*/ 459566 w 919133"/>
                <a:gd name="connsiteY5" fmla="*/ 309612 h 401424"/>
                <a:gd name="connsiteX6" fmla="*/ 46891 w 919133"/>
                <a:gd name="connsiteY6" fmla="*/ 378077 h 401424"/>
                <a:gd name="connsiteX7" fmla="*/ 0 w 919133"/>
                <a:gd name="connsiteY7" fmla="*/ 401424 h 401424"/>
                <a:gd name="connsiteX8" fmla="*/ 7380 w 919133"/>
                <a:gd name="connsiteY8" fmla="*/ 337619 h 401424"/>
                <a:gd name="connsiteX9" fmla="*/ 436810 w 919133"/>
                <a:gd name="connsiteY9" fmla="*/ 1751 h 401424"/>
                <a:gd name="connsiteX10" fmla="*/ 459566 w 919133"/>
                <a:gd name="connsiteY10" fmla="*/ 0 h 401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9133" h="401424">
                  <a:moveTo>
                    <a:pt x="459566" y="0"/>
                  </a:moveTo>
                  <a:lnTo>
                    <a:pt x="482322" y="1751"/>
                  </a:lnTo>
                  <a:cubicBezTo>
                    <a:pt x="701042" y="35891"/>
                    <a:pt x="872344" y="169327"/>
                    <a:pt x="911752" y="337619"/>
                  </a:cubicBezTo>
                  <a:lnTo>
                    <a:pt x="919133" y="401424"/>
                  </a:lnTo>
                  <a:lnTo>
                    <a:pt x="872241" y="378077"/>
                  </a:lnTo>
                  <a:cubicBezTo>
                    <a:pt x="772171" y="336140"/>
                    <a:pt x="624403" y="309612"/>
                    <a:pt x="459566" y="309612"/>
                  </a:cubicBezTo>
                  <a:cubicBezTo>
                    <a:pt x="294730" y="309612"/>
                    <a:pt x="146962" y="336140"/>
                    <a:pt x="46891" y="378077"/>
                  </a:cubicBezTo>
                  <a:lnTo>
                    <a:pt x="0" y="401424"/>
                  </a:lnTo>
                  <a:lnTo>
                    <a:pt x="7380" y="337619"/>
                  </a:lnTo>
                  <a:cubicBezTo>
                    <a:pt x="46788" y="169327"/>
                    <a:pt x="218091" y="35891"/>
                    <a:pt x="436810" y="1751"/>
                  </a:cubicBezTo>
                  <a:lnTo>
                    <a:pt x="45956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4A19A724-8600-4AE6-95E7-1015B9315FB1}"/>
              </a:ext>
            </a:extLst>
          </p:cNvPr>
          <p:cNvGrpSpPr/>
          <p:nvPr/>
        </p:nvGrpSpPr>
        <p:grpSpPr>
          <a:xfrm>
            <a:off x="7065447" y="852569"/>
            <a:ext cx="1709154" cy="2671291"/>
            <a:chOff x="3463375" y="1387815"/>
            <a:chExt cx="3128462" cy="4889571"/>
          </a:xfrm>
        </p:grpSpPr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77FA4CA7-6B51-4C9D-B404-469B30F8C6CF}"/>
                </a:ext>
              </a:extLst>
            </p:cNvPr>
            <p:cNvSpPr/>
            <p:nvPr/>
          </p:nvSpPr>
          <p:spPr>
            <a:xfrm>
              <a:off x="3463375" y="1387815"/>
              <a:ext cx="3128462" cy="2848500"/>
            </a:xfrm>
            <a:custGeom>
              <a:avLst/>
              <a:gdLst>
                <a:gd name="connsiteX0" fmla="*/ 1226876 w 3128462"/>
                <a:gd name="connsiteY0" fmla="*/ 0 h 2848500"/>
                <a:gd name="connsiteX1" fmla="*/ 1496117 w 3128462"/>
                <a:gd name="connsiteY1" fmla="*/ 40705 h 2848500"/>
                <a:gd name="connsiteX2" fmla="*/ 1564231 w 3128462"/>
                <a:gd name="connsiteY2" fmla="*/ 65636 h 2848500"/>
                <a:gd name="connsiteX3" fmla="*/ 1632345 w 3128462"/>
                <a:gd name="connsiteY3" fmla="*/ 40705 h 2848500"/>
                <a:gd name="connsiteX4" fmla="*/ 1901586 w 3128462"/>
                <a:gd name="connsiteY4" fmla="*/ 0 h 2848500"/>
                <a:gd name="connsiteX5" fmla="*/ 2806994 w 3128462"/>
                <a:gd name="connsiteY5" fmla="*/ 905408 h 2848500"/>
                <a:gd name="connsiteX6" fmla="*/ 2766289 w 3128462"/>
                <a:gd name="connsiteY6" fmla="*/ 1174649 h 2848500"/>
                <a:gd name="connsiteX7" fmla="*/ 2750356 w 3128462"/>
                <a:gd name="connsiteY7" fmla="*/ 1218178 h 2848500"/>
                <a:gd name="connsiteX8" fmla="*/ 2753376 w 3128462"/>
                <a:gd name="connsiteY8" fmla="*/ 1217034 h 2848500"/>
                <a:gd name="connsiteX9" fmla="*/ 3128462 w 3128462"/>
                <a:gd name="connsiteY9" fmla="*/ 2616873 h 2848500"/>
                <a:gd name="connsiteX10" fmla="*/ 2983593 w 3128462"/>
                <a:gd name="connsiteY10" fmla="*/ 2640450 h 2848500"/>
                <a:gd name="connsiteX11" fmla="*/ 2930429 w 3128462"/>
                <a:gd name="connsiteY11" fmla="*/ 2638365 h 2848500"/>
                <a:gd name="connsiteX12" fmla="*/ 2988767 w 3128462"/>
                <a:gd name="connsiteY12" fmla="*/ 2704439 h 2848500"/>
                <a:gd name="connsiteX13" fmla="*/ 2804200 w 3128462"/>
                <a:gd name="connsiteY13" fmla="*/ 2694941 h 2848500"/>
                <a:gd name="connsiteX14" fmla="*/ 2742842 w 3128462"/>
                <a:gd name="connsiteY14" fmla="*/ 2664952 h 2848500"/>
                <a:gd name="connsiteX15" fmla="*/ 2835940 w 3128462"/>
                <a:gd name="connsiteY15" fmla="*/ 2767585 h 2848500"/>
                <a:gd name="connsiteX16" fmla="*/ 2651373 w 3128462"/>
                <a:gd name="connsiteY16" fmla="*/ 2758087 h 2848500"/>
                <a:gd name="connsiteX17" fmla="*/ 2598138 w 3128462"/>
                <a:gd name="connsiteY17" fmla="*/ 2732069 h 2848500"/>
                <a:gd name="connsiteX18" fmla="*/ 2660705 w 3128462"/>
                <a:gd name="connsiteY18" fmla="*/ 2845185 h 2848500"/>
                <a:gd name="connsiteX19" fmla="*/ 2101433 w 3128462"/>
                <a:gd name="connsiteY19" fmla="*/ 2184935 h 2848500"/>
                <a:gd name="connsiteX20" fmla="*/ 2092568 w 3128462"/>
                <a:gd name="connsiteY20" fmla="*/ 1895612 h 2848500"/>
                <a:gd name="connsiteX21" fmla="*/ 2111412 w 3128462"/>
                <a:gd name="connsiteY21" fmla="*/ 1783930 h 2848500"/>
                <a:gd name="connsiteX22" fmla="*/ 2084057 w 3128462"/>
                <a:gd name="connsiteY22" fmla="*/ 1792421 h 2848500"/>
                <a:gd name="connsiteX23" fmla="*/ 1901586 w 3128462"/>
                <a:gd name="connsiteY23" fmla="*/ 1810816 h 2848500"/>
                <a:gd name="connsiteX24" fmla="*/ 1632345 w 3128462"/>
                <a:gd name="connsiteY24" fmla="*/ 1770111 h 2848500"/>
                <a:gd name="connsiteX25" fmla="*/ 1564231 w 3128462"/>
                <a:gd name="connsiteY25" fmla="*/ 1745181 h 2848500"/>
                <a:gd name="connsiteX26" fmla="*/ 1496117 w 3128462"/>
                <a:gd name="connsiteY26" fmla="*/ 1770111 h 2848500"/>
                <a:gd name="connsiteX27" fmla="*/ 1226876 w 3128462"/>
                <a:gd name="connsiteY27" fmla="*/ 1810816 h 2848500"/>
                <a:gd name="connsiteX28" fmla="*/ 1044405 w 3128462"/>
                <a:gd name="connsiteY28" fmla="*/ 1792421 h 2848500"/>
                <a:gd name="connsiteX29" fmla="*/ 1017050 w 3128462"/>
                <a:gd name="connsiteY29" fmla="*/ 1783930 h 2848500"/>
                <a:gd name="connsiteX30" fmla="*/ 1035894 w 3128462"/>
                <a:gd name="connsiteY30" fmla="*/ 1895612 h 2848500"/>
                <a:gd name="connsiteX31" fmla="*/ 1027029 w 3128462"/>
                <a:gd name="connsiteY31" fmla="*/ 2184935 h 2848500"/>
                <a:gd name="connsiteX32" fmla="*/ 467757 w 3128462"/>
                <a:gd name="connsiteY32" fmla="*/ 2845185 h 2848500"/>
                <a:gd name="connsiteX33" fmla="*/ 530324 w 3128462"/>
                <a:gd name="connsiteY33" fmla="*/ 2732069 h 2848500"/>
                <a:gd name="connsiteX34" fmla="*/ 477089 w 3128462"/>
                <a:gd name="connsiteY34" fmla="*/ 2758087 h 2848500"/>
                <a:gd name="connsiteX35" fmla="*/ 292522 w 3128462"/>
                <a:gd name="connsiteY35" fmla="*/ 2767585 h 2848500"/>
                <a:gd name="connsiteX36" fmla="*/ 385620 w 3128462"/>
                <a:gd name="connsiteY36" fmla="*/ 2664952 h 2848500"/>
                <a:gd name="connsiteX37" fmla="*/ 324262 w 3128462"/>
                <a:gd name="connsiteY37" fmla="*/ 2694941 h 2848500"/>
                <a:gd name="connsiteX38" fmla="*/ 139695 w 3128462"/>
                <a:gd name="connsiteY38" fmla="*/ 2704439 h 2848500"/>
                <a:gd name="connsiteX39" fmla="*/ 198033 w 3128462"/>
                <a:gd name="connsiteY39" fmla="*/ 2638365 h 2848500"/>
                <a:gd name="connsiteX40" fmla="*/ 144869 w 3128462"/>
                <a:gd name="connsiteY40" fmla="*/ 2640450 h 2848500"/>
                <a:gd name="connsiteX41" fmla="*/ 0 w 3128462"/>
                <a:gd name="connsiteY41" fmla="*/ 2616873 h 2848500"/>
                <a:gd name="connsiteX42" fmla="*/ 375086 w 3128462"/>
                <a:gd name="connsiteY42" fmla="*/ 1217034 h 2848500"/>
                <a:gd name="connsiteX43" fmla="*/ 378106 w 3128462"/>
                <a:gd name="connsiteY43" fmla="*/ 1218178 h 2848500"/>
                <a:gd name="connsiteX44" fmla="*/ 362173 w 3128462"/>
                <a:gd name="connsiteY44" fmla="*/ 1174649 h 2848500"/>
                <a:gd name="connsiteX45" fmla="*/ 321468 w 3128462"/>
                <a:gd name="connsiteY45" fmla="*/ 905408 h 2848500"/>
                <a:gd name="connsiteX46" fmla="*/ 1226876 w 3128462"/>
                <a:gd name="connsiteY46" fmla="*/ 0 h 284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128462" h="2848500">
                  <a:moveTo>
                    <a:pt x="1226876" y="0"/>
                  </a:moveTo>
                  <a:cubicBezTo>
                    <a:pt x="1320634" y="0"/>
                    <a:pt x="1411064" y="14251"/>
                    <a:pt x="1496117" y="40705"/>
                  </a:cubicBezTo>
                  <a:lnTo>
                    <a:pt x="1564231" y="65636"/>
                  </a:lnTo>
                  <a:lnTo>
                    <a:pt x="1632345" y="40705"/>
                  </a:lnTo>
                  <a:cubicBezTo>
                    <a:pt x="1717399" y="14251"/>
                    <a:pt x="1807828" y="0"/>
                    <a:pt x="1901586" y="0"/>
                  </a:cubicBezTo>
                  <a:cubicBezTo>
                    <a:pt x="2401629" y="0"/>
                    <a:pt x="2806994" y="405365"/>
                    <a:pt x="2806994" y="905408"/>
                  </a:cubicBezTo>
                  <a:cubicBezTo>
                    <a:pt x="2806994" y="999166"/>
                    <a:pt x="2792743" y="1089596"/>
                    <a:pt x="2766289" y="1174649"/>
                  </a:cubicBezTo>
                  <a:lnTo>
                    <a:pt x="2750356" y="1218178"/>
                  </a:lnTo>
                  <a:lnTo>
                    <a:pt x="2753376" y="1217034"/>
                  </a:lnTo>
                  <a:cubicBezTo>
                    <a:pt x="2605392" y="1717058"/>
                    <a:pt x="2750292" y="2257832"/>
                    <a:pt x="3128462" y="2616873"/>
                  </a:cubicBezTo>
                  <a:cubicBezTo>
                    <a:pt x="3080142" y="2629820"/>
                    <a:pt x="3031655" y="2637565"/>
                    <a:pt x="2983593" y="2640450"/>
                  </a:cubicBezTo>
                  <a:lnTo>
                    <a:pt x="2930429" y="2638365"/>
                  </a:lnTo>
                  <a:lnTo>
                    <a:pt x="2988767" y="2704439"/>
                  </a:lnTo>
                  <a:cubicBezTo>
                    <a:pt x="2928526" y="2720581"/>
                    <a:pt x="2865889" y="2716373"/>
                    <a:pt x="2804200" y="2694941"/>
                  </a:cubicBezTo>
                  <a:lnTo>
                    <a:pt x="2742842" y="2664952"/>
                  </a:lnTo>
                  <a:lnTo>
                    <a:pt x="2835940" y="2767585"/>
                  </a:lnTo>
                  <a:cubicBezTo>
                    <a:pt x="2775699" y="2783727"/>
                    <a:pt x="2713062" y="2779519"/>
                    <a:pt x="2651373" y="2758087"/>
                  </a:cubicBezTo>
                  <a:lnTo>
                    <a:pt x="2598138" y="2732069"/>
                  </a:lnTo>
                  <a:lnTo>
                    <a:pt x="2660705" y="2845185"/>
                  </a:lnTo>
                  <a:cubicBezTo>
                    <a:pt x="2414177" y="2883345"/>
                    <a:pt x="2163783" y="2587741"/>
                    <a:pt x="2101433" y="2184935"/>
                  </a:cubicBezTo>
                  <a:cubicBezTo>
                    <a:pt x="2085845" y="2084234"/>
                    <a:pt x="2083486" y="1986366"/>
                    <a:pt x="2092568" y="1895612"/>
                  </a:cubicBezTo>
                  <a:lnTo>
                    <a:pt x="2111412" y="1783930"/>
                  </a:lnTo>
                  <a:lnTo>
                    <a:pt x="2084057" y="1792421"/>
                  </a:lnTo>
                  <a:cubicBezTo>
                    <a:pt x="2025117" y="1804482"/>
                    <a:pt x="1964091" y="1810816"/>
                    <a:pt x="1901586" y="1810816"/>
                  </a:cubicBezTo>
                  <a:cubicBezTo>
                    <a:pt x="1807828" y="1810816"/>
                    <a:pt x="1717399" y="1796565"/>
                    <a:pt x="1632345" y="1770111"/>
                  </a:cubicBezTo>
                  <a:lnTo>
                    <a:pt x="1564231" y="1745181"/>
                  </a:lnTo>
                  <a:lnTo>
                    <a:pt x="1496117" y="1770111"/>
                  </a:lnTo>
                  <a:cubicBezTo>
                    <a:pt x="1411064" y="1796565"/>
                    <a:pt x="1320634" y="1810816"/>
                    <a:pt x="1226876" y="1810816"/>
                  </a:cubicBezTo>
                  <a:cubicBezTo>
                    <a:pt x="1164371" y="1810816"/>
                    <a:pt x="1103345" y="1804482"/>
                    <a:pt x="1044405" y="1792421"/>
                  </a:cubicBezTo>
                  <a:lnTo>
                    <a:pt x="1017050" y="1783930"/>
                  </a:lnTo>
                  <a:lnTo>
                    <a:pt x="1035894" y="1895612"/>
                  </a:lnTo>
                  <a:cubicBezTo>
                    <a:pt x="1044976" y="1986366"/>
                    <a:pt x="1042617" y="2084234"/>
                    <a:pt x="1027029" y="2184935"/>
                  </a:cubicBezTo>
                  <a:cubicBezTo>
                    <a:pt x="964679" y="2587741"/>
                    <a:pt x="714285" y="2883345"/>
                    <a:pt x="467757" y="2845185"/>
                  </a:cubicBezTo>
                  <a:lnTo>
                    <a:pt x="530324" y="2732069"/>
                  </a:lnTo>
                  <a:lnTo>
                    <a:pt x="477089" y="2758087"/>
                  </a:lnTo>
                  <a:cubicBezTo>
                    <a:pt x="415400" y="2779519"/>
                    <a:pt x="352763" y="2783727"/>
                    <a:pt x="292522" y="2767585"/>
                  </a:cubicBezTo>
                  <a:lnTo>
                    <a:pt x="385620" y="2664952"/>
                  </a:lnTo>
                  <a:lnTo>
                    <a:pt x="324262" y="2694941"/>
                  </a:lnTo>
                  <a:cubicBezTo>
                    <a:pt x="262573" y="2716373"/>
                    <a:pt x="199936" y="2720581"/>
                    <a:pt x="139695" y="2704439"/>
                  </a:cubicBezTo>
                  <a:lnTo>
                    <a:pt x="198033" y="2638365"/>
                  </a:lnTo>
                  <a:lnTo>
                    <a:pt x="144869" y="2640450"/>
                  </a:lnTo>
                  <a:cubicBezTo>
                    <a:pt x="96807" y="2637565"/>
                    <a:pt x="48320" y="2629820"/>
                    <a:pt x="0" y="2616873"/>
                  </a:cubicBezTo>
                  <a:cubicBezTo>
                    <a:pt x="378170" y="2257832"/>
                    <a:pt x="523070" y="1717058"/>
                    <a:pt x="375086" y="1217034"/>
                  </a:cubicBezTo>
                  <a:lnTo>
                    <a:pt x="378106" y="1218178"/>
                  </a:lnTo>
                  <a:lnTo>
                    <a:pt x="362173" y="1174649"/>
                  </a:lnTo>
                  <a:cubicBezTo>
                    <a:pt x="335719" y="1089596"/>
                    <a:pt x="321468" y="999166"/>
                    <a:pt x="321468" y="905408"/>
                  </a:cubicBezTo>
                  <a:cubicBezTo>
                    <a:pt x="321468" y="405365"/>
                    <a:pt x="726833" y="0"/>
                    <a:pt x="122687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二等辺三角形 40">
              <a:extLst>
                <a:ext uri="{FF2B5EF4-FFF2-40B4-BE49-F238E27FC236}">
                  <a16:creationId xmlns:a16="http://schemas.microsoft.com/office/drawing/2014/main" id="{EEBED639-7AE7-44AC-839F-426129979B7E}"/>
                </a:ext>
              </a:extLst>
            </p:cNvPr>
            <p:cNvSpPr/>
            <p:nvPr/>
          </p:nvSpPr>
          <p:spPr>
            <a:xfrm rot="1103914">
              <a:off x="3745503" y="3409146"/>
              <a:ext cx="626953" cy="1741461"/>
            </a:xfrm>
            <a:custGeom>
              <a:avLst/>
              <a:gdLst>
                <a:gd name="connsiteX0" fmla="*/ 0 w 531256"/>
                <a:gd name="connsiteY0" fmla="*/ 1404055 h 1404055"/>
                <a:gd name="connsiteX1" fmla="*/ 265628 w 531256"/>
                <a:gd name="connsiteY1" fmla="*/ 0 h 1404055"/>
                <a:gd name="connsiteX2" fmla="*/ 531256 w 531256"/>
                <a:gd name="connsiteY2" fmla="*/ 1404055 h 1404055"/>
                <a:gd name="connsiteX3" fmla="*/ 0 w 531256"/>
                <a:gd name="connsiteY3" fmla="*/ 1404055 h 1404055"/>
                <a:gd name="connsiteX0" fmla="*/ 0 w 540781"/>
                <a:gd name="connsiteY0" fmla="*/ 1404055 h 1727905"/>
                <a:gd name="connsiteX1" fmla="*/ 265628 w 540781"/>
                <a:gd name="connsiteY1" fmla="*/ 0 h 1727905"/>
                <a:gd name="connsiteX2" fmla="*/ 540781 w 540781"/>
                <a:gd name="connsiteY2" fmla="*/ 1727905 h 1727905"/>
                <a:gd name="connsiteX3" fmla="*/ 0 w 540781"/>
                <a:gd name="connsiteY3" fmla="*/ 1404055 h 1727905"/>
                <a:gd name="connsiteX0" fmla="*/ 19036 w 559817"/>
                <a:gd name="connsiteY0" fmla="*/ 1404055 h 1727905"/>
                <a:gd name="connsiteX1" fmla="*/ 284664 w 559817"/>
                <a:gd name="connsiteY1" fmla="*/ 0 h 1727905"/>
                <a:gd name="connsiteX2" fmla="*/ 559817 w 559817"/>
                <a:gd name="connsiteY2" fmla="*/ 1727905 h 1727905"/>
                <a:gd name="connsiteX3" fmla="*/ 19036 w 559817"/>
                <a:gd name="connsiteY3" fmla="*/ 1404055 h 1727905"/>
                <a:gd name="connsiteX0" fmla="*/ 19036 w 607473"/>
                <a:gd name="connsiteY0" fmla="*/ 1404055 h 1757626"/>
                <a:gd name="connsiteX1" fmla="*/ 284664 w 607473"/>
                <a:gd name="connsiteY1" fmla="*/ 0 h 1757626"/>
                <a:gd name="connsiteX2" fmla="*/ 559817 w 607473"/>
                <a:gd name="connsiteY2" fmla="*/ 1727905 h 1757626"/>
                <a:gd name="connsiteX3" fmla="*/ 19036 w 607473"/>
                <a:gd name="connsiteY3" fmla="*/ 1404055 h 1757626"/>
                <a:gd name="connsiteX0" fmla="*/ 18006 w 604400"/>
                <a:gd name="connsiteY0" fmla="*/ 1404885 h 1751099"/>
                <a:gd name="connsiteX1" fmla="*/ 283634 w 604400"/>
                <a:gd name="connsiteY1" fmla="*/ 830 h 1751099"/>
                <a:gd name="connsiteX2" fmla="*/ 558787 w 604400"/>
                <a:gd name="connsiteY2" fmla="*/ 1728735 h 1751099"/>
                <a:gd name="connsiteX3" fmla="*/ 18006 w 604400"/>
                <a:gd name="connsiteY3" fmla="*/ 1404885 h 1751099"/>
                <a:gd name="connsiteX0" fmla="*/ 37040 w 623434"/>
                <a:gd name="connsiteY0" fmla="*/ 1404883 h 1751097"/>
                <a:gd name="connsiteX1" fmla="*/ 302668 w 623434"/>
                <a:gd name="connsiteY1" fmla="*/ 828 h 1751097"/>
                <a:gd name="connsiteX2" fmla="*/ 577821 w 623434"/>
                <a:gd name="connsiteY2" fmla="*/ 1728733 h 1751097"/>
                <a:gd name="connsiteX3" fmla="*/ 37040 w 623434"/>
                <a:gd name="connsiteY3" fmla="*/ 1404883 h 1751097"/>
                <a:gd name="connsiteX0" fmla="*/ 37040 w 626953"/>
                <a:gd name="connsiteY0" fmla="*/ 1404883 h 1741461"/>
                <a:gd name="connsiteX1" fmla="*/ 302668 w 626953"/>
                <a:gd name="connsiteY1" fmla="*/ 828 h 1741461"/>
                <a:gd name="connsiteX2" fmla="*/ 577821 w 626953"/>
                <a:gd name="connsiteY2" fmla="*/ 1728733 h 1741461"/>
                <a:gd name="connsiteX3" fmla="*/ 37040 w 626953"/>
                <a:gd name="connsiteY3" fmla="*/ 1404883 h 174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6953" h="1741461">
                  <a:moveTo>
                    <a:pt x="37040" y="1404883"/>
                  </a:moveTo>
                  <a:cubicBezTo>
                    <a:pt x="-112542" y="1232141"/>
                    <a:pt x="234763" y="-36978"/>
                    <a:pt x="302668" y="828"/>
                  </a:cubicBezTo>
                  <a:cubicBezTo>
                    <a:pt x="370573" y="38634"/>
                    <a:pt x="762843" y="1912883"/>
                    <a:pt x="577821" y="1728733"/>
                  </a:cubicBezTo>
                  <a:cubicBezTo>
                    <a:pt x="392799" y="1544583"/>
                    <a:pt x="186622" y="1577625"/>
                    <a:pt x="37040" y="1404883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二等辺三角形 40">
              <a:extLst>
                <a:ext uri="{FF2B5EF4-FFF2-40B4-BE49-F238E27FC236}">
                  <a16:creationId xmlns:a16="http://schemas.microsoft.com/office/drawing/2014/main" id="{88F26D44-F2AF-4BF8-8A5C-FA55107699F6}"/>
                </a:ext>
              </a:extLst>
            </p:cNvPr>
            <p:cNvSpPr/>
            <p:nvPr/>
          </p:nvSpPr>
          <p:spPr>
            <a:xfrm rot="20700000" flipH="1">
              <a:off x="5654537" y="3425910"/>
              <a:ext cx="626953" cy="1741461"/>
            </a:xfrm>
            <a:custGeom>
              <a:avLst/>
              <a:gdLst>
                <a:gd name="connsiteX0" fmla="*/ 0 w 531256"/>
                <a:gd name="connsiteY0" fmla="*/ 1404055 h 1404055"/>
                <a:gd name="connsiteX1" fmla="*/ 265628 w 531256"/>
                <a:gd name="connsiteY1" fmla="*/ 0 h 1404055"/>
                <a:gd name="connsiteX2" fmla="*/ 531256 w 531256"/>
                <a:gd name="connsiteY2" fmla="*/ 1404055 h 1404055"/>
                <a:gd name="connsiteX3" fmla="*/ 0 w 531256"/>
                <a:gd name="connsiteY3" fmla="*/ 1404055 h 1404055"/>
                <a:gd name="connsiteX0" fmla="*/ 0 w 540781"/>
                <a:gd name="connsiteY0" fmla="*/ 1404055 h 1727905"/>
                <a:gd name="connsiteX1" fmla="*/ 265628 w 540781"/>
                <a:gd name="connsiteY1" fmla="*/ 0 h 1727905"/>
                <a:gd name="connsiteX2" fmla="*/ 540781 w 540781"/>
                <a:gd name="connsiteY2" fmla="*/ 1727905 h 1727905"/>
                <a:gd name="connsiteX3" fmla="*/ 0 w 540781"/>
                <a:gd name="connsiteY3" fmla="*/ 1404055 h 1727905"/>
                <a:gd name="connsiteX0" fmla="*/ 19036 w 559817"/>
                <a:gd name="connsiteY0" fmla="*/ 1404055 h 1727905"/>
                <a:gd name="connsiteX1" fmla="*/ 284664 w 559817"/>
                <a:gd name="connsiteY1" fmla="*/ 0 h 1727905"/>
                <a:gd name="connsiteX2" fmla="*/ 559817 w 559817"/>
                <a:gd name="connsiteY2" fmla="*/ 1727905 h 1727905"/>
                <a:gd name="connsiteX3" fmla="*/ 19036 w 559817"/>
                <a:gd name="connsiteY3" fmla="*/ 1404055 h 1727905"/>
                <a:gd name="connsiteX0" fmla="*/ 19036 w 607473"/>
                <a:gd name="connsiteY0" fmla="*/ 1404055 h 1757626"/>
                <a:gd name="connsiteX1" fmla="*/ 284664 w 607473"/>
                <a:gd name="connsiteY1" fmla="*/ 0 h 1757626"/>
                <a:gd name="connsiteX2" fmla="*/ 559817 w 607473"/>
                <a:gd name="connsiteY2" fmla="*/ 1727905 h 1757626"/>
                <a:gd name="connsiteX3" fmla="*/ 19036 w 607473"/>
                <a:gd name="connsiteY3" fmla="*/ 1404055 h 1757626"/>
                <a:gd name="connsiteX0" fmla="*/ 18006 w 604400"/>
                <a:gd name="connsiteY0" fmla="*/ 1404885 h 1751099"/>
                <a:gd name="connsiteX1" fmla="*/ 283634 w 604400"/>
                <a:gd name="connsiteY1" fmla="*/ 830 h 1751099"/>
                <a:gd name="connsiteX2" fmla="*/ 558787 w 604400"/>
                <a:gd name="connsiteY2" fmla="*/ 1728735 h 1751099"/>
                <a:gd name="connsiteX3" fmla="*/ 18006 w 604400"/>
                <a:gd name="connsiteY3" fmla="*/ 1404885 h 1751099"/>
                <a:gd name="connsiteX0" fmla="*/ 37040 w 623434"/>
                <a:gd name="connsiteY0" fmla="*/ 1404883 h 1751097"/>
                <a:gd name="connsiteX1" fmla="*/ 302668 w 623434"/>
                <a:gd name="connsiteY1" fmla="*/ 828 h 1751097"/>
                <a:gd name="connsiteX2" fmla="*/ 577821 w 623434"/>
                <a:gd name="connsiteY2" fmla="*/ 1728733 h 1751097"/>
                <a:gd name="connsiteX3" fmla="*/ 37040 w 623434"/>
                <a:gd name="connsiteY3" fmla="*/ 1404883 h 1751097"/>
                <a:gd name="connsiteX0" fmla="*/ 37040 w 626953"/>
                <a:gd name="connsiteY0" fmla="*/ 1404883 h 1741461"/>
                <a:gd name="connsiteX1" fmla="*/ 302668 w 626953"/>
                <a:gd name="connsiteY1" fmla="*/ 828 h 1741461"/>
                <a:gd name="connsiteX2" fmla="*/ 577821 w 626953"/>
                <a:gd name="connsiteY2" fmla="*/ 1728733 h 1741461"/>
                <a:gd name="connsiteX3" fmla="*/ 37040 w 626953"/>
                <a:gd name="connsiteY3" fmla="*/ 1404883 h 174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6953" h="1741461">
                  <a:moveTo>
                    <a:pt x="37040" y="1404883"/>
                  </a:moveTo>
                  <a:cubicBezTo>
                    <a:pt x="-112542" y="1232141"/>
                    <a:pt x="234763" y="-36978"/>
                    <a:pt x="302668" y="828"/>
                  </a:cubicBezTo>
                  <a:cubicBezTo>
                    <a:pt x="370573" y="38634"/>
                    <a:pt x="762843" y="1912883"/>
                    <a:pt x="577821" y="1728733"/>
                  </a:cubicBezTo>
                  <a:cubicBezTo>
                    <a:pt x="392799" y="1544583"/>
                    <a:pt x="186622" y="1577625"/>
                    <a:pt x="37040" y="1404883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A8517C29-521F-4A59-B881-B7D2285B03E3}"/>
                </a:ext>
              </a:extLst>
            </p:cNvPr>
            <p:cNvSpPr/>
            <p:nvPr/>
          </p:nvSpPr>
          <p:spPr>
            <a:xfrm>
              <a:off x="4177908" y="2818907"/>
              <a:ext cx="1699396" cy="2588447"/>
            </a:xfrm>
            <a:prstGeom prst="ellipse">
              <a:avLst/>
            </a:pr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bg1">
                  <a:lumMod val="9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89F723E2-A03E-46BE-91C6-38FDA87E48A3}"/>
                </a:ext>
              </a:extLst>
            </p:cNvPr>
            <p:cNvGrpSpPr/>
            <p:nvPr/>
          </p:nvGrpSpPr>
          <p:grpSpPr>
            <a:xfrm>
              <a:off x="4177909" y="2851154"/>
              <a:ext cx="1699395" cy="2005439"/>
              <a:chOff x="1854688" y="4279623"/>
              <a:chExt cx="1699395" cy="2005439"/>
            </a:xfrm>
          </p:grpSpPr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A9099784-9B7C-4BC7-A1C1-6A090CCF65C0}"/>
                  </a:ext>
                </a:extLst>
              </p:cNvPr>
              <p:cNvGrpSpPr/>
              <p:nvPr/>
            </p:nvGrpSpPr>
            <p:grpSpPr>
              <a:xfrm>
                <a:off x="1878362" y="5881285"/>
                <a:ext cx="1650591" cy="403777"/>
                <a:chOff x="1878362" y="5881285"/>
                <a:chExt cx="1650591" cy="403777"/>
              </a:xfrm>
            </p:grpSpPr>
            <p:sp>
              <p:nvSpPr>
                <p:cNvPr id="279" name="四角形: 上の 2 つの角を丸める 278">
                  <a:extLst>
                    <a:ext uri="{FF2B5EF4-FFF2-40B4-BE49-F238E27FC236}">
                      <a16:creationId xmlns:a16="http://schemas.microsoft.com/office/drawing/2014/main" id="{3DBB825B-CC19-4705-A03F-ED143FDC6925}"/>
                    </a:ext>
                  </a:extLst>
                </p:cNvPr>
                <p:cNvSpPr/>
                <p:nvPr/>
              </p:nvSpPr>
              <p:spPr>
                <a:xfrm>
                  <a:off x="2059598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四角形: 上の 2 つの角を丸める 279">
                  <a:extLst>
                    <a:ext uri="{FF2B5EF4-FFF2-40B4-BE49-F238E27FC236}">
                      <a16:creationId xmlns:a16="http://schemas.microsoft.com/office/drawing/2014/main" id="{245F99A8-DF13-44F6-B772-6F4943901686}"/>
                    </a:ext>
                  </a:extLst>
                </p:cNvPr>
                <p:cNvSpPr/>
                <p:nvPr/>
              </p:nvSpPr>
              <p:spPr>
                <a:xfrm>
                  <a:off x="2489455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四角形: 上の 2 つの角を丸める 280">
                  <a:extLst>
                    <a:ext uri="{FF2B5EF4-FFF2-40B4-BE49-F238E27FC236}">
                      <a16:creationId xmlns:a16="http://schemas.microsoft.com/office/drawing/2014/main" id="{313B0939-AB96-4EB8-98E5-B9B14788DCDB}"/>
                    </a:ext>
                  </a:extLst>
                </p:cNvPr>
                <p:cNvSpPr/>
                <p:nvPr/>
              </p:nvSpPr>
              <p:spPr>
                <a:xfrm>
                  <a:off x="2919313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EFC959CC-93C3-4676-8371-D9F1674560DD}"/>
                    </a:ext>
                  </a:extLst>
                </p:cNvPr>
                <p:cNvSpPr/>
                <p:nvPr/>
              </p:nvSpPr>
              <p:spPr>
                <a:xfrm>
                  <a:off x="3349171" y="5881285"/>
                  <a:ext cx="179782" cy="358863"/>
                </a:xfrm>
                <a:custGeom>
                  <a:avLst/>
                  <a:gdLst>
                    <a:gd name="connsiteX0" fmla="*/ 0 w 179782"/>
                    <a:gd name="connsiteY0" fmla="*/ 0 h 358863"/>
                    <a:gd name="connsiteX1" fmla="*/ 179782 w 179782"/>
                    <a:gd name="connsiteY1" fmla="*/ 0 h 358863"/>
                    <a:gd name="connsiteX2" fmla="*/ 166711 w 179782"/>
                    <a:gd name="connsiteY2" fmla="*/ 77425 h 358863"/>
                    <a:gd name="connsiteX3" fmla="*/ 138139 w 179782"/>
                    <a:gd name="connsiteY3" fmla="*/ 196333 h 358863"/>
                    <a:gd name="connsiteX4" fmla="*/ 80220 w 179782"/>
                    <a:gd name="connsiteY4" fmla="*/ 358863 h 358863"/>
                    <a:gd name="connsiteX5" fmla="*/ 59132 w 179782"/>
                    <a:gd name="connsiteY5" fmla="*/ 344645 h 358863"/>
                    <a:gd name="connsiteX6" fmla="*/ 0 w 179782"/>
                    <a:gd name="connsiteY6" fmla="*/ 201888 h 358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9782" h="358863">
                      <a:moveTo>
                        <a:pt x="0" y="0"/>
                      </a:moveTo>
                      <a:lnTo>
                        <a:pt x="179782" y="0"/>
                      </a:lnTo>
                      <a:lnTo>
                        <a:pt x="166711" y="77425"/>
                      </a:lnTo>
                      <a:cubicBezTo>
                        <a:pt x="158436" y="117951"/>
                        <a:pt x="148888" y="157623"/>
                        <a:pt x="138139" y="196333"/>
                      </a:cubicBezTo>
                      <a:lnTo>
                        <a:pt x="80220" y="358863"/>
                      </a:lnTo>
                      <a:lnTo>
                        <a:pt x="59132" y="344645"/>
                      </a:lnTo>
                      <a:cubicBezTo>
                        <a:pt x="22597" y="308111"/>
                        <a:pt x="0" y="257638"/>
                        <a:pt x="0" y="20188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88137592-B7F1-4DA9-8DCC-FAAC5DD7D6DA}"/>
                    </a:ext>
                  </a:extLst>
                </p:cNvPr>
                <p:cNvSpPr/>
                <p:nvPr/>
              </p:nvSpPr>
              <p:spPr>
                <a:xfrm>
                  <a:off x="1878362" y="5881285"/>
                  <a:ext cx="181236" cy="360535"/>
                </a:xfrm>
                <a:custGeom>
                  <a:avLst/>
                  <a:gdLst>
                    <a:gd name="connsiteX0" fmla="*/ 0 w 181236"/>
                    <a:gd name="connsiteY0" fmla="*/ 0 h 360535"/>
                    <a:gd name="connsiteX1" fmla="*/ 181236 w 181236"/>
                    <a:gd name="connsiteY1" fmla="*/ 0 h 360535"/>
                    <a:gd name="connsiteX2" fmla="*/ 181236 w 181236"/>
                    <a:gd name="connsiteY2" fmla="*/ 201889 h 360535"/>
                    <a:gd name="connsiteX3" fmla="*/ 122104 w 181236"/>
                    <a:gd name="connsiteY3" fmla="*/ 344646 h 360535"/>
                    <a:gd name="connsiteX4" fmla="*/ 98539 w 181236"/>
                    <a:gd name="connsiteY4" fmla="*/ 360535 h 360535"/>
                    <a:gd name="connsiteX5" fmla="*/ 43099 w 181236"/>
                    <a:gd name="connsiteY5" fmla="*/ 204959 h 360535"/>
                    <a:gd name="connsiteX6" fmla="*/ 14526 w 181236"/>
                    <a:gd name="connsiteY6" fmla="*/ 86051 h 360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1236" h="360535">
                      <a:moveTo>
                        <a:pt x="0" y="0"/>
                      </a:moveTo>
                      <a:lnTo>
                        <a:pt x="181236" y="0"/>
                      </a:lnTo>
                      <a:lnTo>
                        <a:pt x="181236" y="201889"/>
                      </a:lnTo>
                      <a:cubicBezTo>
                        <a:pt x="181236" y="257639"/>
                        <a:pt x="158639" y="308112"/>
                        <a:pt x="122104" y="344646"/>
                      </a:cubicBezTo>
                      <a:lnTo>
                        <a:pt x="98539" y="360535"/>
                      </a:lnTo>
                      <a:lnTo>
                        <a:pt x="43099" y="204959"/>
                      </a:lnTo>
                      <a:cubicBezTo>
                        <a:pt x="32349" y="166249"/>
                        <a:pt x="22801" y="126577"/>
                        <a:pt x="14526" y="86051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D95FDCF1-89D3-4A68-BEDE-3B0CBF1B23BE}"/>
                  </a:ext>
                </a:extLst>
              </p:cNvPr>
              <p:cNvGrpSpPr/>
              <p:nvPr/>
            </p:nvGrpSpPr>
            <p:grpSpPr>
              <a:xfrm>
                <a:off x="1867648" y="5651788"/>
                <a:ext cx="1682438" cy="403777"/>
                <a:chOff x="1867648" y="5651788"/>
                <a:chExt cx="1682438" cy="403777"/>
              </a:xfrm>
              <a:solidFill>
                <a:srgbClr val="0070C0"/>
              </a:solidFill>
            </p:grpSpPr>
            <p:sp>
              <p:nvSpPr>
                <p:cNvPr id="275" name="四角形: 上の 2 つの角を丸める 274">
                  <a:extLst>
                    <a:ext uri="{FF2B5EF4-FFF2-40B4-BE49-F238E27FC236}">
                      <a16:creationId xmlns:a16="http://schemas.microsoft.com/office/drawing/2014/main" id="{4382528C-4124-48F6-9A1E-174793F3012A}"/>
                    </a:ext>
                  </a:extLst>
                </p:cNvPr>
                <p:cNvSpPr/>
                <p:nvPr/>
              </p:nvSpPr>
              <p:spPr>
                <a:xfrm>
                  <a:off x="1867648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四角形: 上の 2 つの角を丸める 275">
                  <a:extLst>
                    <a:ext uri="{FF2B5EF4-FFF2-40B4-BE49-F238E27FC236}">
                      <a16:creationId xmlns:a16="http://schemas.microsoft.com/office/drawing/2014/main" id="{A6064102-E158-458D-A3B3-46FFBBA04D54}"/>
                    </a:ext>
                  </a:extLst>
                </p:cNvPr>
                <p:cNvSpPr/>
                <p:nvPr/>
              </p:nvSpPr>
              <p:spPr>
                <a:xfrm>
                  <a:off x="2274527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四角形: 上の 2 つの角を丸める 276">
                  <a:extLst>
                    <a:ext uri="{FF2B5EF4-FFF2-40B4-BE49-F238E27FC236}">
                      <a16:creationId xmlns:a16="http://schemas.microsoft.com/office/drawing/2014/main" id="{E2D649AD-EC41-4665-890C-DF9C8E5B8BB7}"/>
                    </a:ext>
                  </a:extLst>
                </p:cNvPr>
                <p:cNvSpPr/>
                <p:nvPr/>
              </p:nvSpPr>
              <p:spPr>
                <a:xfrm>
                  <a:off x="2704384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四角形: 上の 2 つの角を丸める 277">
                  <a:extLst>
                    <a:ext uri="{FF2B5EF4-FFF2-40B4-BE49-F238E27FC236}">
                      <a16:creationId xmlns:a16="http://schemas.microsoft.com/office/drawing/2014/main" id="{08DA18FE-F5E1-4857-AAEC-1322D31ECEA4}"/>
                    </a:ext>
                  </a:extLst>
                </p:cNvPr>
                <p:cNvSpPr/>
                <p:nvPr/>
              </p:nvSpPr>
              <p:spPr>
                <a:xfrm>
                  <a:off x="3120228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23D82993-022E-4489-99D2-B6C11FF2B1D6}"/>
                  </a:ext>
                </a:extLst>
              </p:cNvPr>
              <p:cNvGrpSpPr/>
              <p:nvPr/>
            </p:nvGrpSpPr>
            <p:grpSpPr>
              <a:xfrm>
                <a:off x="1854688" y="5386781"/>
                <a:ext cx="1699395" cy="403777"/>
                <a:chOff x="1854688" y="5422292"/>
                <a:chExt cx="1699395" cy="403777"/>
              </a:xfrm>
            </p:grpSpPr>
            <p:sp>
              <p:nvSpPr>
                <p:cNvPr id="270" name="四角形: 上の 2 つの角を丸める 269">
                  <a:extLst>
                    <a:ext uri="{FF2B5EF4-FFF2-40B4-BE49-F238E27FC236}">
                      <a16:creationId xmlns:a16="http://schemas.microsoft.com/office/drawing/2014/main" id="{EAC3CADB-420D-491B-82AC-0B82F46E02A8}"/>
                    </a:ext>
                  </a:extLst>
                </p:cNvPr>
                <p:cNvSpPr/>
                <p:nvPr/>
              </p:nvSpPr>
              <p:spPr>
                <a:xfrm>
                  <a:off x="2059598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四角形: 上の 2 つの角を丸める 270">
                  <a:extLst>
                    <a:ext uri="{FF2B5EF4-FFF2-40B4-BE49-F238E27FC236}">
                      <a16:creationId xmlns:a16="http://schemas.microsoft.com/office/drawing/2014/main" id="{AFCDE6EE-08C1-4CE9-BE5E-57CA1225D881}"/>
                    </a:ext>
                  </a:extLst>
                </p:cNvPr>
                <p:cNvSpPr/>
                <p:nvPr/>
              </p:nvSpPr>
              <p:spPr>
                <a:xfrm>
                  <a:off x="2489455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四角形: 上の 2 つの角を丸める 271">
                  <a:extLst>
                    <a:ext uri="{FF2B5EF4-FFF2-40B4-BE49-F238E27FC236}">
                      <a16:creationId xmlns:a16="http://schemas.microsoft.com/office/drawing/2014/main" id="{4A9AEF9E-984F-4D53-B2FC-6F9D9A2B1D3B}"/>
                    </a:ext>
                  </a:extLst>
                </p:cNvPr>
                <p:cNvSpPr/>
                <p:nvPr/>
              </p:nvSpPr>
              <p:spPr>
                <a:xfrm>
                  <a:off x="2919313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64785559-F576-428D-BB9F-0DDB8D73DEF2}"/>
                    </a:ext>
                  </a:extLst>
                </p:cNvPr>
                <p:cNvSpPr/>
                <p:nvPr/>
              </p:nvSpPr>
              <p:spPr>
                <a:xfrm>
                  <a:off x="3349171" y="5422292"/>
                  <a:ext cx="204912" cy="401130"/>
                </a:xfrm>
                <a:custGeom>
                  <a:avLst/>
                  <a:gdLst>
                    <a:gd name="connsiteX0" fmla="*/ 0 w 204912"/>
                    <a:gd name="connsiteY0" fmla="*/ 0 h 401130"/>
                    <a:gd name="connsiteX1" fmla="*/ 198599 w 204912"/>
                    <a:gd name="connsiteY1" fmla="*/ 0 h 401130"/>
                    <a:gd name="connsiteX2" fmla="*/ 200525 w 204912"/>
                    <a:gd name="connsiteY2" fmla="*/ 19228 h 401130"/>
                    <a:gd name="connsiteX3" fmla="*/ 204912 w 204912"/>
                    <a:gd name="connsiteY3" fmla="*/ 151555 h 401130"/>
                    <a:gd name="connsiteX4" fmla="*/ 200525 w 204912"/>
                    <a:gd name="connsiteY4" fmla="*/ 283882 h 401130"/>
                    <a:gd name="connsiteX5" fmla="*/ 188777 w 204912"/>
                    <a:gd name="connsiteY5" fmla="*/ 401130 h 401130"/>
                    <a:gd name="connsiteX6" fmla="*/ 123305 w 204912"/>
                    <a:gd name="connsiteY6" fmla="*/ 387912 h 401130"/>
                    <a:gd name="connsiteX7" fmla="*/ 0 w 204912"/>
                    <a:gd name="connsiteY7" fmla="*/ 201888 h 401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4912" h="401130">
                      <a:moveTo>
                        <a:pt x="0" y="0"/>
                      </a:moveTo>
                      <a:lnTo>
                        <a:pt x="198599" y="0"/>
                      </a:lnTo>
                      <a:lnTo>
                        <a:pt x="200525" y="19228"/>
                      </a:lnTo>
                      <a:cubicBezTo>
                        <a:pt x="203426" y="62736"/>
                        <a:pt x="204912" y="106881"/>
                        <a:pt x="204912" y="151555"/>
                      </a:cubicBezTo>
                      <a:cubicBezTo>
                        <a:pt x="204912" y="196229"/>
                        <a:pt x="203426" y="240374"/>
                        <a:pt x="200525" y="283882"/>
                      </a:cubicBezTo>
                      <a:lnTo>
                        <a:pt x="188777" y="401130"/>
                      </a:lnTo>
                      <a:lnTo>
                        <a:pt x="123305" y="387912"/>
                      </a:lnTo>
                      <a:cubicBezTo>
                        <a:pt x="50844" y="357263"/>
                        <a:pt x="0" y="285513"/>
                        <a:pt x="0" y="20188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69B11F06-F0A5-42F1-A77D-6D601F4ED5E1}"/>
                    </a:ext>
                  </a:extLst>
                </p:cNvPr>
                <p:cNvSpPr/>
                <p:nvPr/>
              </p:nvSpPr>
              <p:spPr>
                <a:xfrm>
                  <a:off x="1854688" y="5422292"/>
                  <a:ext cx="204911" cy="399429"/>
                </a:xfrm>
                <a:custGeom>
                  <a:avLst/>
                  <a:gdLst>
                    <a:gd name="connsiteX0" fmla="*/ 6314 w 204911"/>
                    <a:gd name="connsiteY0" fmla="*/ 0 h 399429"/>
                    <a:gd name="connsiteX1" fmla="*/ 204911 w 204911"/>
                    <a:gd name="connsiteY1" fmla="*/ 0 h 399429"/>
                    <a:gd name="connsiteX2" fmla="*/ 204911 w 204911"/>
                    <a:gd name="connsiteY2" fmla="*/ 225634 h 399429"/>
                    <a:gd name="connsiteX3" fmla="*/ 73642 w 204911"/>
                    <a:gd name="connsiteY3" fmla="*/ 389778 h 399429"/>
                    <a:gd name="connsiteX4" fmla="*/ 15965 w 204911"/>
                    <a:gd name="connsiteY4" fmla="*/ 399429 h 399429"/>
                    <a:gd name="connsiteX5" fmla="*/ 4387 w 204911"/>
                    <a:gd name="connsiteY5" fmla="*/ 283882 h 399429"/>
                    <a:gd name="connsiteX6" fmla="*/ 0 w 204911"/>
                    <a:gd name="connsiteY6" fmla="*/ 151555 h 399429"/>
                    <a:gd name="connsiteX7" fmla="*/ 4387 w 204911"/>
                    <a:gd name="connsiteY7" fmla="*/ 19228 h 399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4911" h="399429">
                      <a:moveTo>
                        <a:pt x="6314" y="0"/>
                      </a:moveTo>
                      <a:lnTo>
                        <a:pt x="204911" y="0"/>
                      </a:lnTo>
                      <a:lnTo>
                        <a:pt x="204911" y="225634"/>
                      </a:lnTo>
                      <a:cubicBezTo>
                        <a:pt x="204911" y="299423"/>
                        <a:pt x="150783" y="362734"/>
                        <a:pt x="73642" y="389778"/>
                      </a:cubicBezTo>
                      <a:lnTo>
                        <a:pt x="15965" y="399429"/>
                      </a:lnTo>
                      <a:lnTo>
                        <a:pt x="4387" y="283882"/>
                      </a:lnTo>
                      <a:cubicBezTo>
                        <a:pt x="1486" y="240374"/>
                        <a:pt x="0" y="196229"/>
                        <a:pt x="0" y="151555"/>
                      </a:cubicBezTo>
                      <a:cubicBezTo>
                        <a:pt x="0" y="106881"/>
                        <a:pt x="1486" y="62736"/>
                        <a:pt x="4387" y="1922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879E9EE-981D-49BF-96C3-FEB611460D59}"/>
                  </a:ext>
                </a:extLst>
              </p:cNvPr>
              <p:cNvGrpSpPr/>
              <p:nvPr/>
            </p:nvGrpSpPr>
            <p:grpSpPr>
              <a:xfrm>
                <a:off x="1902049" y="5192796"/>
                <a:ext cx="1585318" cy="403777"/>
                <a:chOff x="1902049" y="5192796"/>
                <a:chExt cx="1585318" cy="403777"/>
              </a:xfrm>
              <a:solidFill>
                <a:srgbClr val="0070C0"/>
              </a:solidFill>
            </p:grpSpPr>
            <p:sp>
              <p:nvSpPr>
                <p:cNvPr id="266" name="四角形: 上の 2 つの角を丸める 265">
                  <a:extLst>
                    <a:ext uri="{FF2B5EF4-FFF2-40B4-BE49-F238E27FC236}">
                      <a16:creationId xmlns:a16="http://schemas.microsoft.com/office/drawing/2014/main" id="{CBB77404-547E-4F01-9EE0-E7FDDA3FA50A}"/>
                    </a:ext>
                  </a:extLst>
                </p:cNvPr>
                <p:cNvSpPr/>
                <p:nvPr/>
              </p:nvSpPr>
              <p:spPr>
                <a:xfrm>
                  <a:off x="1902049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四角形: 上の 2 つの角を丸める 266">
                  <a:extLst>
                    <a:ext uri="{FF2B5EF4-FFF2-40B4-BE49-F238E27FC236}">
                      <a16:creationId xmlns:a16="http://schemas.microsoft.com/office/drawing/2014/main" id="{68B8D5AA-33D8-4F61-91B7-06F0C4791813}"/>
                    </a:ext>
                  </a:extLst>
                </p:cNvPr>
                <p:cNvSpPr/>
                <p:nvPr/>
              </p:nvSpPr>
              <p:spPr>
                <a:xfrm>
                  <a:off x="2274527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四角形: 上の 2 つの角を丸める 267">
                  <a:extLst>
                    <a:ext uri="{FF2B5EF4-FFF2-40B4-BE49-F238E27FC236}">
                      <a16:creationId xmlns:a16="http://schemas.microsoft.com/office/drawing/2014/main" id="{20898CF8-01D0-4F0F-A4CD-DF2CC066C097}"/>
                    </a:ext>
                  </a:extLst>
                </p:cNvPr>
                <p:cNvSpPr/>
                <p:nvPr/>
              </p:nvSpPr>
              <p:spPr>
                <a:xfrm>
                  <a:off x="2704384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四角形: 上の 2 つの角を丸める 268">
                  <a:extLst>
                    <a:ext uri="{FF2B5EF4-FFF2-40B4-BE49-F238E27FC236}">
                      <a16:creationId xmlns:a16="http://schemas.microsoft.com/office/drawing/2014/main" id="{EB5C8F94-3D2C-43C7-AD09-6901A5E70781}"/>
                    </a:ext>
                  </a:extLst>
                </p:cNvPr>
                <p:cNvSpPr/>
                <p:nvPr/>
              </p:nvSpPr>
              <p:spPr>
                <a:xfrm>
                  <a:off x="3057509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2A619E38-5A5C-42AF-8824-08ECBC263DC0}"/>
                  </a:ext>
                </a:extLst>
              </p:cNvPr>
              <p:cNvGrpSpPr/>
              <p:nvPr/>
            </p:nvGrpSpPr>
            <p:grpSpPr>
              <a:xfrm>
                <a:off x="1866716" y="4963299"/>
                <a:ext cx="1676626" cy="403777"/>
                <a:chOff x="1866716" y="4963299"/>
                <a:chExt cx="1676626" cy="403777"/>
              </a:xfrm>
            </p:grpSpPr>
            <p:sp>
              <p:nvSpPr>
                <p:cNvPr id="261" name="四角形: 上の 2 つの角を丸める 260">
                  <a:extLst>
                    <a:ext uri="{FF2B5EF4-FFF2-40B4-BE49-F238E27FC236}">
                      <a16:creationId xmlns:a16="http://schemas.microsoft.com/office/drawing/2014/main" id="{088A57CE-693C-40C1-8176-4B046DF51C89}"/>
                    </a:ext>
                  </a:extLst>
                </p:cNvPr>
                <p:cNvSpPr/>
                <p:nvPr/>
              </p:nvSpPr>
              <p:spPr>
                <a:xfrm>
                  <a:off x="2059598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26732116-57D9-4ED9-B73B-477F86CC74B5}"/>
                    </a:ext>
                  </a:extLst>
                </p:cNvPr>
                <p:cNvSpPr/>
                <p:nvPr/>
              </p:nvSpPr>
              <p:spPr>
                <a:xfrm>
                  <a:off x="2489455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ED84EC17-DFD1-4C51-B2EE-E41467C397D1}"/>
                    </a:ext>
                  </a:extLst>
                </p:cNvPr>
                <p:cNvSpPr/>
                <p:nvPr/>
              </p:nvSpPr>
              <p:spPr>
                <a:xfrm>
                  <a:off x="2919313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B9271CA1-D2AA-4A18-A77A-0B8CB367D83D}"/>
                    </a:ext>
                  </a:extLst>
                </p:cNvPr>
                <p:cNvSpPr/>
                <p:nvPr/>
              </p:nvSpPr>
              <p:spPr>
                <a:xfrm>
                  <a:off x="1866716" y="4963299"/>
                  <a:ext cx="192883" cy="401958"/>
                </a:xfrm>
                <a:custGeom>
                  <a:avLst/>
                  <a:gdLst>
                    <a:gd name="connsiteX0" fmla="*/ 92796 w 192883"/>
                    <a:gd name="connsiteY0" fmla="*/ 0 h 401958"/>
                    <a:gd name="connsiteX1" fmla="*/ 192883 w 192883"/>
                    <a:gd name="connsiteY1" fmla="*/ 0 h 401958"/>
                    <a:gd name="connsiteX2" fmla="*/ 192883 w 192883"/>
                    <a:gd name="connsiteY2" fmla="*/ 201888 h 401958"/>
                    <a:gd name="connsiteX3" fmla="*/ 69579 w 192883"/>
                    <a:gd name="connsiteY3" fmla="*/ 387911 h 401958"/>
                    <a:gd name="connsiteX4" fmla="*/ 0 w 192883"/>
                    <a:gd name="connsiteY4" fmla="*/ 401958 h 401958"/>
                    <a:gd name="connsiteX5" fmla="*/ 5235 w 192883"/>
                    <a:gd name="connsiteY5" fmla="*/ 349717 h 401958"/>
                    <a:gd name="connsiteX6" fmla="*/ 54746 w 192883"/>
                    <a:gd name="connsiteY6" fmla="*/ 106778 h 401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2883" h="401958">
                      <a:moveTo>
                        <a:pt x="92796" y="0"/>
                      </a:moveTo>
                      <a:lnTo>
                        <a:pt x="192883" y="0"/>
                      </a:lnTo>
                      <a:lnTo>
                        <a:pt x="192883" y="201888"/>
                      </a:lnTo>
                      <a:cubicBezTo>
                        <a:pt x="192883" y="285513"/>
                        <a:pt x="142040" y="357263"/>
                        <a:pt x="69579" y="387911"/>
                      </a:cubicBezTo>
                      <a:lnTo>
                        <a:pt x="0" y="401958"/>
                      </a:lnTo>
                      <a:lnTo>
                        <a:pt x="5235" y="349717"/>
                      </a:lnTo>
                      <a:cubicBezTo>
                        <a:pt x="16554" y="265466"/>
                        <a:pt x="33247" y="184197"/>
                        <a:pt x="54746" y="10677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6DE4BA46-980F-4263-B9B7-700390E00B7D}"/>
                    </a:ext>
                  </a:extLst>
                </p:cNvPr>
                <p:cNvSpPr/>
                <p:nvPr/>
              </p:nvSpPr>
              <p:spPr>
                <a:xfrm flipH="1">
                  <a:off x="3350459" y="4963299"/>
                  <a:ext cx="192883" cy="401958"/>
                </a:xfrm>
                <a:custGeom>
                  <a:avLst/>
                  <a:gdLst>
                    <a:gd name="connsiteX0" fmla="*/ 92796 w 192883"/>
                    <a:gd name="connsiteY0" fmla="*/ 0 h 401958"/>
                    <a:gd name="connsiteX1" fmla="*/ 192883 w 192883"/>
                    <a:gd name="connsiteY1" fmla="*/ 0 h 401958"/>
                    <a:gd name="connsiteX2" fmla="*/ 192883 w 192883"/>
                    <a:gd name="connsiteY2" fmla="*/ 201888 h 401958"/>
                    <a:gd name="connsiteX3" fmla="*/ 69579 w 192883"/>
                    <a:gd name="connsiteY3" fmla="*/ 387911 h 401958"/>
                    <a:gd name="connsiteX4" fmla="*/ 0 w 192883"/>
                    <a:gd name="connsiteY4" fmla="*/ 401958 h 401958"/>
                    <a:gd name="connsiteX5" fmla="*/ 5235 w 192883"/>
                    <a:gd name="connsiteY5" fmla="*/ 349717 h 401958"/>
                    <a:gd name="connsiteX6" fmla="*/ 54746 w 192883"/>
                    <a:gd name="connsiteY6" fmla="*/ 106778 h 401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2883" h="401958">
                      <a:moveTo>
                        <a:pt x="92796" y="0"/>
                      </a:moveTo>
                      <a:lnTo>
                        <a:pt x="192883" y="0"/>
                      </a:lnTo>
                      <a:lnTo>
                        <a:pt x="192883" y="201888"/>
                      </a:lnTo>
                      <a:cubicBezTo>
                        <a:pt x="192883" y="285513"/>
                        <a:pt x="142040" y="357263"/>
                        <a:pt x="69579" y="387911"/>
                      </a:cubicBezTo>
                      <a:lnTo>
                        <a:pt x="0" y="401958"/>
                      </a:lnTo>
                      <a:lnTo>
                        <a:pt x="5235" y="349717"/>
                      </a:lnTo>
                      <a:cubicBezTo>
                        <a:pt x="16554" y="265466"/>
                        <a:pt x="33247" y="184197"/>
                        <a:pt x="54746" y="10677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53D889D4-38AC-4072-AA42-BE16DA284CBC}"/>
                  </a:ext>
                </a:extLst>
              </p:cNvPr>
              <p:cNvGrpSpPr/>
              <p:nvPr/>
            </p:nvGrpSpPr>
            <p:grpSpPr>
              <a:xfrm>
                <a:off x="1919051" y="4733802"/>
                <a:ext cx="1574237" cy="403778"/>
                <a:chOff x="1919051" y="4733802"/>
                <a:chExt cx="1574237" cy="403778"/>
              </a:xfrm>
              <a:solidFill>
                <a:srgbClr val="0070C0"/>
              </a:solidFill>
            </p:grpSpPr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1A1B53C2-0AAC-4505-9489-5F2DC83E18D1}"/>
                    </a:ext>
                  </a:extLst>
                </p:cNvPr>
                <p:cNvSpPr/>
                <p:nvPr/>
              </p:nvSpPr>
              <p:spPr>
                <a:xfrm>
                  <a:off x="1919051" y="4733802"/>
                  <a:ext cx="355476" cy="403778"/>
                </a:xfrm>
                <a:custGeom>
                  <a:avLst/>
                  <a:gdLst>
                    <a:gd name="connsiteX0" fmla="*/ 148494 w 355476"/>
                    <a:gd name="connsiteY0" fmla="*/ 0 h 403778"/>
                    <a:gd name="connsiteX1" fmla="*/ 355476 w 355476"/>
                    <a:gd name="connsiteY1" fmla="*/ 0 h 403778"/>
                    <a:gd name="connsiteX2" fmla="*/ 355476 w 355476"/>
                    <a:gd name="connsiteY2" fmla="*/ 201889 h 403778"/>
                    <a:gd name="connsiteX3" fmla="*/ 153587 w 355476"/>
                    <a:gd name="connsiteY3" fmla="*/ 403778 h 403778"/>
                    <a:gd name="connsiteX4" fmla="*/ 127507 w 355476"/>
                    <a:gd name="connsiteY4" fmla="*/ 403777 h 403778"/>
                    <a:gd name="connsiteX5" fmla="*/ 48923 w 355476"/>
                    <a:gd name="connsiteY5" fmla="*/ 387912 h 403778"/>
                    <a:gd name="connsiteX6" fmla="*/ 0 w 355476"/>
                    <a:gd name="connsiteY6" fmla="*/ 354927 h 403778"/>
                    <a:gd name="connsiteX7" fmla="*/ 2410 w 355476"/>
                    <a:gd name="connsiteY7" fmla="*/ 344901 h 403778"/>
                    <a:gd name="connsiteX8" fmla="*/ 80751 w 355476"/>
                    <a:gd name="connsiteY8" fmla="*/ 12505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5476" h="403778">
                      <a:moveTo>
                        <a:pt x="148494" y="0"/>
                      </a:moveTo>
                      <a:lnTo>
                        <a:pt x="355476" y="0"/>
                      </a:lnTo>
                      <a:lnTo>
                        <a:pt x="355476" y="201889"/>
                      </a:lnTo>
                      <a:cubicBezTo>
                        <a:pt x="355476" y="313389"/>
                        <a:pt x="265087" y="403778"/>
                        <a:pt x="153587" y="403778"/>
                      </a:cubicBezTo>
                      <a:lnTo>
                        <a:pt x="127507" y="403777"/>
                      </a:lnTo>
                      <a:cubicBezTo>
                        <a:pt x="99632" y="403777"/>
                        <a:pt x="73077" y="398128"/>
                        <a:pt x="48923" y="387912"/>
                      </a:cubicBezTo>
                      <a:lnTo>
                        <a:pt x="0" y="354927"/>
                      </a:lnTo>
                      <a:lnTo>
                        <a:pt x="2410" y="344901"/>
                      </a:lnTo>
                      <a:cubicBezTo>
                        <a:pt x="23908" y="267482"/>
                        <a:pt x="50212" y="193912"/>
                        <a:pt x="80751" y="125058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四角形: 上の 2 つの角を丸める 257">
                  <a:extLst>
                    <a:ext uri="{FF2B5EF4-FFF2-40B4-BE49-F238E27FC236}">
                      <a16:creationId xmlns:a16="http://schemas.microsoft.com/office/drawing/2014/main" id="{854F51AD-4885-4D00-BE6C-A72399738869}"/>
                    </a:ext>
                  </a:extLst>
                </p:cNvPr>
                <p:cNvSpPr/>
                <p:nvPr/>
              </p:nvSpPr>
              <p:spPr>
                <a:xfrm>
                  <a:off x="2274527" y="4733803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四角形: 上の 2 つの角を丸める 258">
                  <a:extLst>
                    <a:ext uri="{FF2B5EF4-FFF2-40B4-BE49-F238E27FC236}">
                      <a16:creationId xmlns:a16="http://schemas.microsoft.com/office/drawing/2014/main" id="{CC21BEB2-9E91-436F-932A-CD81B777069A}"/>
                    </a:ext>
                  </a:extLst>
                </p:cNvPr>
                <p:cNvSpPr/>
                <p:nvPr/>
              </p:nvSpPr>
              <p:spPr>
                <a:xfrm>
                  <a:off x="2704384" y="4733803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FEFF5CFB-9D0D-41C4-8EE0-F0399695E600}"/>
                    </a:ext>
                  </a:extLst>
                </p:cNvPr>
                <p:cNvSpPr/>
                <p:nvPr/>
              </p:nvSpPr>
              <p:spPr>
                <a:xfrm>
                  <a:off x="3134243" y="4733802"/>
                  <a:ext cx="359045" cy="403778"/>
                </a:xfrm>
                <a:custGeom>
                  <a:avLst/>
                  <a:gdLst>
                    <a:gd name="connsiteX0" fmla="*/ 0 w 359045"/>
                    <a:gd name="connsiteY0" fmla="*/ 0 h 403778"/>
                    <a:gd name="connsiteX1" fmla="*/ 216329 w 359045"/>
                    <a:gd name="connsiteY1" fmla="*/ 0 h 403778"/>
                    <a:gd name="connsiteX2" fmla="*/ 274726 w 359045"/>
                    <a:gd name="connsiteY2" fmla="*/ 107805 h 403778"/>
                    <a:gd name="connsiteX3" fmla="*/ 353068 w 359045"/>
                    <a:gd name="connsiteY3" fmla="*/ 327648 h 403778"/>
                    <a:gd name="connsiteX4" fmla="*/ 359045 w 359045"/>
                    <a:gd name="connsiteY4" fmla="*/ 352522 h 403778"/>
                    <a:gd name="connsiteX5" fmla="*/ 306553 w 359045"/>
                    <a:gd name="connsiteY5" fmla="*/ 387913 h 403778"/>
                    <a:gd name="connsiteX6" fmla="*/ 227969 w 359045"/>
                    <a:gd name="connsiteY6" fmla="*/ 403778 h 403778"/>
                    <a:gd name="connsiteX7" fmla="*/ 201889 w 359045"/>
                    <a:gd name="connsiteY7" fmla="*/ 403777 h 403778"/>
                    <a:gd name="connsiteX8" fmla="*/ 0 w 359045"/>
                    <a:gd name="connsiteY8" fmla="*/ 20188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9045" h="403778">
                      <a:moveTo>
                        <a:pt x="0" y="0"/>
                      </a:moveTo>
                      <a:lnTo>
                        <a:pt x="216329" y="0"/>
                      </a:lnTo>
                      <a:lnTo>
                        <a:pt x="274726" y="107805"/>
                      </a:lnTo>
                      <a:cubicBezTo>
                        <a:pt x="305265" y="176659"/>
                        <a:pt x="331569" y="250229"/>
                        <a:pt x="353068" y="327648"/>
                      </a:cubicBezTo>
                      <a:lnTo>
                        <a:pt x="359045" y="352522"/>
                      </a:lnTo>
                      <a:lnTo>
                        <a:pt x="306553" y="387913"/>
                      </a:lnTo>
                      <a:cubicBezTo>
                        <a:pt x="282400" y="398129"/>
                        <a:pt x="255844" y="403778"/>
                        <a:pt x="227969" y="403778"/>
                      </a:cubicBezTo>
                      <a:lnTo>
                        <a:pt x="201889" y="403777"/>
                      </a:lnTo>
                      <a:cubicBezTo>
                        <a:pt x="90389" y="403777"/>
                        <a:pt x="0" y="313388"/>
                        <a:pt x="0" y="201888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0A0DD57E-6A85-49DB-AFB0-D0237E48AD52}"/>
                  </a:ext>
                </a:extLst>
              </p:cNvPr>
              <p:cNvGrpSpPr/>
              <p:nvPr/>
            </p:nvGrpSpPr>
            <p:grpSpPr>
              <a:xfrm>
                <a:off x="2063192" y="4504306"/>
                <a:ext cx="1282387" cy="403778"/>
                <a:chOff x="2063192" y="4504306"/>
                <a:chExt cx="1282387" cy="403778"/>
              </a:xfrm>
            </p:grpSpPr>
            <p:sp>
              <p:nvSpPr>
                <p:cNvPr id="254" name="四角形: 上の 2 つの角を丸める 253">
                  <a:extLst>
                    <a:ext uri="{FF2B5EF4-FFF2-40B4-BE49-F238E27FC236}">
                      <a16:creationId xmlns:a16="http://schemas.microsoft.com/office/drawing/2014/main" id="{4097FB63-7FCA-4E74-9789-E96CA672B107}"/>
                    </a:ext>
                  </a:extLst>
                </p:cNvPr>
                <p:cNvSpPr/>
                <p:nvPr/>
              </p:nvSpPr>
              <p:spPr>
                <a:xfrm>
                  <a:off x="2489455" y="4504306"/>
                  <a:ext cx="429858" cy="40377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5A18D6CE-B900-49C4-BF19-1FC96CC6ED15}"/>
                    </a:ext>
                  </a:extLst>
                </p:cNvPr>
                <p:cNvSpPr/>
                <p:nvPr/>
              </p:nvSpPr>
              <p:spPr>
                <a:xfrm>
                  <a:off x="2919314" y="4504306"/>
                  <a:ext cx="426265" cy="403778"/>
                </a:xfrm>
                <a:custGeom>
                  <a:avLst/>
                  <a:gdLst>
                    <a:gd name="connsiteX0" fmla="*/ 0 w 426265"/>
                    <a:gd name="connsiteY0" fmla="*/ 0 h 403778"/>
                    <a:gd name="connsiteX1" fmla="*/ 254127 w 426265"/>
                    <a:gd name="connsiteY1" fmla="*/ 0 h 403778"/>
                    <a:gd name="connsiteX2" fmla="*/ 260146 w 426265"/>
                    <a:gd name="connsiteY2" fmla="*/ 4976 h 403778"/>
                    <a:gd name="connsiteX3" fmla="*/ 385899 w 426265"/>
                    <a:gd name="connsiteY3" fmla="*/ 163013 h 403778"/>
                    <a:gd name="connsiteX4" fmla="*/ 426265 w 426265"/>
                    <a:gd name="connsiteY4" fmla="*/ 237531 h 403778"/>
                    <a:gd name="connsiteX5" fmla="*/ 425756 w 426265"/>
                    <a:gd name="connsiteY5" fmla="*/ 242577 h 403778"/>
                    <a:gd name="connsiteX6" fmla="*/ 227969 w 426265"/>
                    <a:gd name="connsiteY6" fmla="*/ 403778 h 403778"/>
                    <a:gd name="connsiteX7" fmla="*/ 201889 w 426265"/>
                    <a:gd name="connsiteY7" fmla="*/ 403777 h 403778"/>
                    <a:gd name="connsiteX8" fmla="*/ 0 w 426265"/>
                    <a:gd name="connsiteY8" fmla="*/ 20188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265" h="403778">
                      <a:moveTo>
                        <a:pt x="0" y="0"/>
                      </a:moveTo>
                      <a:lnTo>
                        <a:pt x="254127" y="0"/>
                      </a:lnTo>
                      <a:lnTo>
                        <a:pt x="260146" y="4976"/>
                      </a:lnTo>
                      <a:cubicBezTo>
                        <a:pt x="305350" y="51493"/>
                        <a:pt x="347458" y="104461"/>
                        <a:pt x="385899" y="163013"/>
                      </a:cubicBezTo>
                      <a:lnTo>
                        <a:pt x="426265" y="237531"/>
                      </a:lnTo>
                      <a:lnTo>
                        <a:pt x="425756" y="242577"/>
                      </a:lnTo>
                      <a:cubicBezTo>
                        <a:pt x="406931" y="334574"/>
                        <a:pt x="325532" y="403778"/>
                        <a:pt x="227969" y="403778"/>
                      </a:cubicBezTo>
                      <a:lnTo>
                        <a:pt x="201889" y="403777"/>
                      </a:lnTo>
                      <a:cubicBezTo>
                        <a:pt x="90389" y="403777"/>
                        <a:pt x="0" y="313388"/>
                        <a:pt x="0" y="20188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B4C8B2CC-0E8F-4630-93FB-7B4CBB4A4C52}"/>
                    </a:ext>
                  </a:extLst>
                </p:cNvPr>
                <p:cNvSpPr/>
                <p:nvPr/>
              </p:nvSpPr>
              <p:spPr>
                <a:xfrm>
                  <a:off x="2063192" y="4504306"/>
                  <a:ext cx="426265" cy="403776"/>
                </a:xfrm>
                <a:custGeom>
                  <a:avLst/>
                  <a:gdLst>
                    <a:gd name="connsiteX0" fmla="*/ 172139 w 426265"/>
                    <a:gd name="connsiteY0" fmla="*/ 0 h 403776"/>
                    <a:gd name="connsiteX1" fmla="*/ 426265 w 426265"/>
                    <a:gd name="connsiteY1" fmla="*/ 0 h 403776"/>
                    <a:gd name="connsiteX2" fmla="*/ 426265 w 426265"/>
                    <a:gd name="connsiteY2" fmla="*/ 201888 h 403776"/>
                    <a:gd name="connsiteX3" fmla="*/ 224377 w 426265"/>
                    <a:gd name="connsiteY3" fmla="*/ 403776 h 403776"/>
                    <a:gd name="connsiteX4" fmla="*/ 198295 w 426265"/>
                    <a:gd name="connsiteY4" fmla="*/ 403776 h 403776"/>
                    <a:gd name="connsiteX5" fmla="*/ 509 w 426265"/>
                    <a:gd name="connsiteY5" fmla="*/ 242576 h 403776"/>
                    <a:gd name="connsiteX6" fmla="*/ 0 w 426265"/>
                    <a:gd name="connsiteY6" fmla="*/ 237533 h 403776"/>
                    <a:gd name="connsiteX7" fmla="*/ 40367 w 426265"/>
                    <a:gd name="connsiteY7" fmla="*/ 163013 h 403776"/>
                    <a:gd name="connsiteX8" fmla="*/ 166120 w 426265"/>
                    <a:gd name="connsiteY8" fmla="*/ 4976 h 403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265" h="403776">
                      <a:moveTo>
                        <a:pt x="172139" y="0"/>
                      </a:moveTo>
                      <a:lnTo>
                        <a:pt x="426265" y="0"/>
                      </a:lnTo>
                      <a:lnTo>
                        <a:pt x="426265" y="201888"/>
                      </a:lnTo>
                      <a:cubicBezTo>
                        <a:pt x="426265" y="313388"/>
                        <a:pt x="335877" y="403776"/>
                        <a:pt x="224377" y="403776"/>
                      </a:cubicBezTo>
                      <a:lnTo>
                        <a:pt x="198295" y="403776"/>
                      </a:lnTo>
                      <a:cubicBezTo>
                        <a:pt x="100733" y="403776"/>
                        <a:pt x="19334" y="334573"/>
                        <a:pt x="509" y="242576"/>
                      </a:cubicBezTo>
                      <a:lnTo>
                        <a:pt x="0" y="237533"/>
                      </a:lnTo>
                      <a:lnTo>
                        <a:pt x="40367" y="163013"/>
                      </a:lnTo>
                      <a:cubicBezTo>
                        <a:pt x="78808" y="104461"/>
                        <a:pt x="120916" y="51493"/>
                        <a:pt x="166120" y="4976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C62366A7-DE7D-4FF0-854F-4AC06DB79FE6}"/>
                  </a:ext>
                </a:extLst>
              </p:cNvPr>
              <p:cNvGrpSpPr/>
              <p:nvPr/>
            </p:nvGrpSpPr>
            <p:grpSpPr>
              <a:xfrm>
                <a:off x="2274527" y="4279623"/>
                <a:ext cx="859715" cy="398965"/>
                <a:chOff x="2274527" y="4279623"/>
                <a:chExt cx="859715" cy="398965"/>
              </a:xfrm>
              <a:solidFill>
                <a:srgbClr val="0070C0"/>
              </a:solidFill>
            </p:grpSpPr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FEF35DE4-4DA9-46DD-BD30-A882419DDF0A}"/>
                    </a:ext>
                  </a:extLst>
                </p:cNvPr>
                <p:cNvSpPr/>
                <p:nvPr/>
              </p:nvSpPr>
              <p:spPr>
                <a:xfrm>
                  <a:off x="2704384" y="4279623"/>
                  <a:ext cx="429858" cy="398965"/>
                </a:xfrm>
                <a:custGeom>
                  <a:avLst/>
                  <a:gdLst>
                    <a:gd name="connsiteX0" fmla="*/ 1 w 429858"/>
                    <a:gd name="connsiteY0" fmla="*/ 0 h 398965"/>
                    <a:gd name="connsiteX1" fmla="*/ 330742 w 429858"/>
                    <a:gd name="connsiteY1" fmla="*/ 101707 h 398965"/>
                    <a:gd name="connsiteX2" fmla="*/ 429858 w 429858"/>
                    <a:gd name="connsiteY2" fmla="*/ 183651 h 398965"/>
                    <a:gd name="connsiteX3" fmla="*/ 429858 w 429858"/>
                    <a:gd name="connsiteY3" fmla="*/ 197076 h 398965"/>
                    <a:gd name="connsiteX4" fmla="*/ 227969 w 429858"/>
                    <a:gd name="connsiteY4" fmla="*/ 398965 h 398965"/>
                    <a:gd name="connsiteX5" fmla="*/ 201889 w 429858"/>
                    <a:gd name="connsiteY5" fmla="*/ 398964 h 398965"/>
                    <a:gd name="connsiteX6" fmla="*/ 0 w 429858"/>
                    <a:gd name="connsiteY6" fmla="*/ 197075 h 398965"/>
                    <a:gd name="connsiteX7" fmla="*/ 0 w 429858"/>
                    <a:gd name="connsiteY7" fmla="*/ 0 h 398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9858" h="398965">
                      <a:moveTo>
                        <a:pt x="1" y="0"/>
                      </a:moveTo>
                      <a:cubicBezTo>
                        <a:pt x="117320" y="0"/>
                        <a:pt x="229085" y="36216"/>
                        <a:pt x="330742" y="101707"/>
                      </a:cubicBezTo>
                      <a:lnTo>
                        <a:pt x="429858" y="183651"/>
                      </a:lnTo>
                      <a:lnTo>
                        <a:pt x="429858" y="197076"/>
                      </a:lnTo>
                      <a:cubicBezTo>
                        <a:pt x="429858" y="308576"/>
                        <a:pt x="339469" y="398965"/>
                        <a:pt x="227969" y="398965"/>
                      </a:cubicBezTo>
                      <a:lnTo>
                        <a:pt x="201889" y="398964"/>
                      </a:lnTo>
                      <a:cubicBezTo>
                        <a:pt x="90389" y="398964"/>
                        <a:pt x="0" y="308575"/>
                        <a:pt x="0" y="1970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343F6DAF-5CD3-4C66-9B9C-2E5A60726DF7}"/>
                    </a:ext>
                  </a:extLst>
                </p:cNvPr>
                <p:cNvSpPr/>
                <p:nvPr/>
              </p:nvSpPr>
              <p:spPr>
                <a:xfrm>
                  <a:off x="2274527" y="4288249"/>
                  <a:ext cx="429858" cy="390339"/>
                </a:xfrm>
                <a:custGeom>
                  <a:avLst/>
                  <a:gdLst>
                    <a:gd name="connsiteX0" fmla="*/ 429858 w 429858"/>
                    <a:gd name="connsiteY0" fmla="*/ 0 h 390339"/>
                    <a:gd name="connsiteX1" fmla="*/ 429858 w 429858"/>
                    <a:gd name="connsiteY1" fmla="*/ 188450 h 390339"/>
                    <a:gd name="connsiteX2" fmla="*/ 227969 w 429858"/>
                    <a:gd name="connsiteY2" fmla="*/ 390339 h 390339"/>
                    <a:gd name="connsiteX3" fmla="*/ 201889 w 429858"/>
                    <a:gd name="connsiteY3" fmla="*/ 390338 h 390339"/>
                    <a:gd name="connsiteX4" fmla="*/ 0 w 429858"/>
                    <a:gd name="connsiteY4" fmla="*/ 188449 h 390339"/>
                    <a:gd name="connsiteX5" fmla="*/ 0 w 429858"/>
                    <a:gd name="connsiteY5" fmla="*/ 183651 h 390339"/>
                    <a:gd name="connsiteX6" fmla="*/ 99117 w 429858"/>
                    <a:gd name="connsiteY6" fmla="*/ 101707 h 390339"/>
                    <a:gd name="connsiteX7" fmla="*/ 429858 w 429858"/>
                    <a:gd name="connsiteY7" fmla="*/ 0 h 390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9858" h="390339">
                      <a:moveTo>
                        <a:pt x="429858" y="0"/>
                      </a:moveTo>
                      <a:lnTo>
                        <a:pt x="429858" y="188450"/>
                      </a:lnTo>
                      <a:cubicBezTo>
                        <a:pt x="429858" y="299950"/>
                        <a:pt x="339469" y="390339"/>
                        <a:pt x="227969" y="390339"/>
                      </a:cubicBezTo>
                      <a:lnTo>
                        <a:pt x="201889" y="390338"/>
                      </a:lnTo>
                      <a:cubicBezTo>
                        <a:pt x="90389" y="390338"/>
                        <a:pt x="0" y="299949"/>
                        <a:pt x="0" y="188449"/>
                      </a:cubicBezTo>
                      <a:lnTo>
                        <a:pt x="0" y="183651"/>
                      </a:lnTo>
                      <a:lnTo>
                        <a:pt x="99117" y="101707"/>
                      </a:lnTo>
                      <a:cubicBezTo>
                        <a:pt x="200774" y="36216"/>
                        <a:pt x="312539" y="0"/>
                        <a:pt x="429858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570DE285-C80A-433A-A7A4-C34B38F6A6A1}"/>
                </a:ext>
              </a:extLst>
            </p:cNvPr>
            <p:cNvSpPr/>
            <p:nvPr/>
          </p:nvSpPr>
          <p:spPr>
            <a:xfrm>
              <a:off x="4125333" y="1563353"/>
              <a:ext cx="1112840" cy="1112838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698FE905-8EFC-4690-9680-410F3284DE51}"/>
                </a:ext>
              </a:extLst>
            </p:cNvPr>
            <p:cNvSpPr/>
            <p:nvPr/>
          </p:nvSpPr>
          <p:spPr>
            <a:xfrm>
              <a:off x="4785733" y="1563353"/>
              <a:ext cx="1112840" cy="1112838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9C4793B2-72B0-4910-AB38-4D0FA17641CB}"/>
                </a:ext>
              </a:extLst>
            </p:cNvPr>
            <p:cNvSpPr/>
            <p:nvPr/>
          </p:nvSpPr>
          <p:spPr>
            <a:xfrm>
              <a:off x="4186534" y="2172431"/>
              <a:ext cx="1682144" cy="168214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873E29C9-A063-4DED-9713-AA1E46BE48B5}"/>
                </a:ext>
              </a:extLst>
            </p:cNvPr>
            <p:cNvSpPr/>
            <p:nvPr/>
          </p:nvSpPr>
          <p:spPr>
            <a:xfrm>
              <a:off x="4176435" y="1616789"/>
              <a:ext cx="1010636" cy="101063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3AB2B833-30D8-4FF0-887A-6E217763F8AA}"/>
                </a:ext>
              </a:extLst>
            </p:cNvPr>
            <p:cNvSpPr/>
            <p:nvPr/>
          </p:nvSpPr>
          <p:spPr>
            <a:xfrm>
              <a:off x="4836835" y="1616789"/>
              <a:ext cx="1010636" cy="101063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04373CF9-8ADC-4D6B-9FEF-34A173CDADDB}"/>
                </a:ext>
              </a:extLst>
            </p:cNvPr>
            <p:cNvSpPr/>
            <p:nvPr/>
          </p:nvSpPr>
          <p:spPr>
            <a:xfrm>
              <a:off x="4233585" y="1671616"/>
              <a:ext cx="896336" cy="89633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5049D31F-F5A5-40E4-BA25-C5FCEA2B6DC3}"/>
                </a:ext>
              </a:extLst>
            </p:cNvPr>
            <p:cNvSpPr/>
            <p:nvPr/>
          </p:nvSpPr>
          <p:spPr>
            <a:xfrm>
              <a:off x="4893985" y="1671616"/>
              <a:ext cx="896336" cy="89633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8ED630D3-5004-4985-82D6-9C7CF1D7EFE4}"/>
                </a:ext>
              </a:extLst>
            </p:cNvPr>
            <p:cNvSpPr/>
            <p:nvPr/>
          </p:nvSpPr>
          <p:spPr>
            <a:xfrm>
              <a:off x="4290735" y="1733877"/>
              <a:ext cx="782036" cy="782034"/>
            </a:xfrm>
            <a:prstGeom prst="ellipse">
              <a:avLst/>
            </a:pr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E2C7FC14-6DF7-4F64-81BF-F6BB53781B70}"/>
                </a:ext>
              </a:extLst>
            </p:cNvPr>
            <p:cNvSpPr/>
            <p:nvPr/>
          </p:nvSpPr>
          <p:spPr>
            <a:xfrm>
              <a:off x="4951135" y="1733877"/>
              <a:ext cx="782036" cy="782034"/>
            </a:xfrm>
            <a:prstGeom prst="ellipse">
              <a:avLst/>
            </a:prstGeom>
            <a:solidFill>
              <a:srgbClr val="FF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86A22EA3-88D7-4C31-935B-41FD74457464}"/>
                </a:ext>
              </a:extLst>
            </p:cNvPr>
            <p:cNvGrpSpPr/>
            <p:nvPr/>
          </p:nvGrpSpPr>
          <p:grpSpPr>
            <a:xfrm rot="20700000" flipH="1">
              <a:off x="3760180" y="2451566"/>
              <a:ext cx="329780" cy="720687"/>
              <a:chOff x="4392453" y="1476375"/>
              <a:chExt cx="386415" cy="841496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46FA326E-617F-48EC-AF48-0833AFCE842A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0FEFEAEB-88C8-450B-A027-7A2B1E8CBA51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CF7D617E-9317-4318-B4F3-58D537D91C73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41CD7128-C741-4008-944C-51B616A418E3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8E365395-C642-43A5-81C9-615A1770F268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0818C06E-1C2E-4D95-AC4C-CD65B7457B32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上の 2 つの角を丸める 236">
                <a:extLst>
                  <a:ext uri="{FF2B5EF4-FFF2-40B4-BE49-F238E27FC236}">
                    <a16:creationId xmlns:a16="http://schemas.microsoft.com/office/drawing/2014/main" id="{6BF5E2CB-D4BA-42F2-A8E6-D3C72EBEE97B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上の 2 つの角を丸める 237">
                <a:extLst>
                  <a:ext uri="{FF2B5EF4-FFF2-40B4-BE49-F238E27FC236}">
                    <a16:creationId xmlns:a16="http://schemas.microsoft.com/office/drawing/2014/main" id="{0BEBBF57-C31A-4042-A543-D5F3F7A057A1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C71DA606-63FD-4B6B-B8F4-89A475066785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C4E84F02-C3F0-4099-A0F4-53C55713B08B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9DC304BF-E00D-4E61-9F2A-37421484817B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593959E8-56CE-4A39-8CE0-63637E80BEEA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819FE7D1-2263-4723-8824-537825C8E34F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89011305-84F0-47A0-BA39-9A60B7294DC8}"/>
                </a:ext>
              </a:extLst>
            </p:cNvPr>
            <p:cNvGrpSpPr/>
            <p:nvPr/>
          </p:nvGrpSpPr>
          <p:grpSpPr>
            <a:xfrm rot="900000">
              <a:off x="5961012" y="2451567"/>
              <a:ext cx="329780" cy="720687"/>
              <a:chOff x="4392453" y="1476375"/>
              <a:chExt cx="386415" cy="841496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DD2D48E3-4D35-4AA9-86D5-678010749C45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18A47333-EA54-4A34-90CD-EB893871D90D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1770F2B2-9902-4C8E-8821-87ED07B302F7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18AA4F95-3F85-4B37-9A01-3D98136F5F50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32CC8E6A-A362-4281-BE05-CD91F0CA609A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D49818C0-48B9-4306-B5C9-31C9969C0A89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001950EF-4385-4509-BD7F-47F3A1BB5A69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CA5133C0-4064-4D50-A088-3D34F5E5311A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36193A6D-5929-450A-9139-A68C2F089A35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61CA5384-ED6A-4691-AE51-AF8718B4F0E3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CCEE9D8D-4F4E-434B-A867-F8D03C380450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DC25C1C3-ECAF-4427-9997-9E6DA45CBB64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8307E649-FD87-494F-A9D3-96B411B9264E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C2031B67-D624-4856-A152-512D230B180A}"/>
                </a:ext>
              </a:extLst>
            </p:cNvPr>
            <p:cNvSpPr/>
            <p:nvPr/>
          </p:nvSpPr>
          <p:spPr>
            <a:xfrm>
              <a:off x="4045947" y="1747840"/>
              <a:ext cx="1963318" cy="196331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ひし形 207">
              <a:extLst>
                <a:ext uri="{FF2B5EF4-FFF2-40B4-BE49-F238E27FC236}">
                  <a16:creationId xmlns:a16="http://schemas.microsoft.com/office/drawing/2014/main" id="{49376AC3-3D7E-4B80-B2F8-1AADC328C091}"/>
                </a:ext>
              </a:extLst>
            </p:cNvPr>
            <p:cNvSpPr/>
            <p:nvPr/>
          </p:nvSpPr>
          <p:spPr>
            <a:xfrm>
              <a:off x="4249621" y="2345225"/>
              <a:ext cx="537400" cy="639056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ひし形 208">
              <a:extLst>
                <a:ext uri="{FF2B5EF4-FFF2-40B4-BE49-F238E27FC236}">
                  <a16:creationId xmlns:a16="http://schemas.microsoft.com/office/drawing/2014/main" id="{C05CF65C-7DD5-4E89-A96F-27C5F3493AC0}"/>
                </a:ext>
              </a:extLst>
            </p:cNvPr>
            <p:cNvSpPr/>
            <p:nvPr/>
          </p:nvSpPr>
          <p:spPr>
            <a:xfrm>
              <a:off x="5265621" y="2345225"/>
              <a:ext cx="537400" cy="639056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AD301D52-81DD-46A9-94BC-56F553CF8858}"/>
                </a:ext>
              </a:extLst>
            </p:cNvPr>
            <p:cNvSpPr/>
            <p:nvPr/>
          </p:nvSpPr>
          <p:spPr>
            <a:xfrm>
              <a:off x="4399017" y="2541963"/>
              <a:ext cx="235604" cy="235604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9F31EC19-577A-4F41-BA0F-4A4F0F914675}"/>
                </a:ext>
              </a:extLst>
            </p:cNvPr>
            <p:cNvSpPr/>
            <p:nvPr/>
          </p:nvSpPr>
          <p:spPr>
            <a:xfrm>
              <a:off x="5414339" y="2541963"/>
              <a:ext cx="235604" cy="235604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CB8398C2-405F-4E65-A192-C14F842D6F72}"/>
                </a:ext>
              </a:extLst>
            </p:cNvPr>
            <p:cNvSpPr/>
            <p:nvPr/>
          </p:nvSpPr>
          <p:spPr>
            <a:xfrm rot="1802150">
              <a:off x="4066916" y="5149858"/>
              <a:ext cx="1003617" cy="1045004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393" h="912534">
                  <a:moveTo>
                    <a:pt x="474512" y="16013"/>
                  </a:moveTo>
                  <a:cubicBezTo>
                    <a:pt x="474512" y="132056"/>
                    <a:pt x="494481" y="246005"/>
                    <a:pt x="532516" y="353913"/>
                  </a:cubicBezTo>
                  <a:lnTo>
                    <a:pt x="571785" y="448319"/>
                  </a:lnTo>
                  <a:lnTo>
                    <a:pt x="627563" y="523651"/>
                  </a:lnTo>
                  <a:cubicBezTo>
                    <a:pt x="691736" y="592424"/>
                    <a:pt x="778648" y="639097"/>
                    <a:pt x="876393" y="655561"/>
                  </a:cubicBezTo>
                  <a:cubicBezTo>
                    <a:pt x="833913" y="680087"/>
                    <a:pt x="788793" y="695397"/>
                    <a:pt x="743574" y="702081"/>
                  </a:cubicBezTo>
                  <a:lnTo>
                    <a:pt x="739912" y="702278"/>
                  </a:lnTo>
                  <a:lnTo>
                    <a:pt x="776497" y="743964"/>
                  </a:lnTo>
                  <a:cubicBezTo>
                    <a:pt x="804106" y="772224"/>
                    <a:pt x="833441" y="799228"/>
                    <a:pt x="864431" y="824830"/>
                  </a:cubicBezTo>
                  <a:cubicBezTo>
                    <a:pt x="804754" y="824830"/>
                    <a:pt x="746490" y="819172"/>
                    <a:pt x="690218" y="808398"/>
                  </a:cubicBezTo>
                  <a:lnTo>
                    <a:pt x="627512" y="790185"/>
                  </a:lnTo>
                  <a:lnTo>
                    <a:pt x="691605" y="849953"/>
                  </a:lnTo>
                  <a:cubicBezTo>
                    <a:pt x="717245" y="869144"/>
                    <a:pt x="745265" y="885809"/>
                    <a:pt x="775316" y="899542"/>
                  </a:cubicBezTo>
                  <a:cubicBezTo>
                    <a:pt x="585795" y="950324"/>
                    <a:pt x="393639" y="847738"/>
                    <a:pt x="346125" y="670411"/>
                  </a:cubicBezTo>
                  <a:lnTo>
                    <a:pt x="344765" y="663962"/>
                  </a:lnTo>
                  <a:lnTo>
                    <a:pt x="253186" y="587933"/>
                  </a:lnTo>
                  <a:cubicBezTo>
                    <a:pt x="96755" y="441566"/>
                    <a:pt x="0" y="239362"/>
                    <a:pt x="0" y="16013"/>
                  </a:cubicBezTo>
                  <a:lnTo>
                    <a:pt x="864" y="0"/>
                  </a:lnTo>
                </a:path>
              </a:pathLst>
            </a:cu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bg1">
                  <a:lumMod val="9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F13571D6-7EBB-4498-801C-B5FD23B299DB}"/>
                </a:ext>
              </a:extLst>
            </p:cNvPr>
            <p:cNvSpPr/>
            <p:nvPr/>
          </p:nvSpPr>
          <p:spPr>
            <a:xfrm>
              <a:off x="4797392" y="5232382"/>
              <a:ext cx="1003617" cy="1045004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393" h="912534">
                  <a:moveTo>
                    <a:pt x="474512" y="16013"/>
                  </a:moveTo>
                  <a:cubicBezTo>
                    <a:pt x="474512" y="132056"/>
                    <a:pt x="494481" y="246005"/>
                    <a:pt x="532516" y="353913"/>
                  </a:cubicBezTo>
                  <a:lnTo>
                    <a:pt x="571785" y="448319"/>
                  </a:lnTo>
                  <a:lnTo>
                    <a:pt x="627563" y="523651"/>
                  </a:lnTo>
                  <a:cubicBezTo>
                    <a:pt x="691736" y="592424"/>
                    <a:pt x="778648" y="639097"/>
                    <a:pt x="876393" y="655561"/>
                  </a:cubicBezTo>
                  <a:cubicBezTo>
                    <a:pt x="833913" y="680087"/>
                    <a:pt x="788793" y="695397"/>
                    <a:pt x="743574" y="702081"/>
                  </a:cubicBezTo>
                  <a:lnTo>
                    <a:pt x="739912" y="702278"/>
                  </a:lnTo>
                  <a:lnTo>
                    <a:pt x="776497" y="743964"/>
                  </a:lnTo>
                  <a:cubicBezTo>
                    <a:pt x="804106" y="772224"/>
                    <a:pt x="833441" y="799228"/>
                    <a:pt x="864431" y="824830"/>
                  </a:cubicBezTo>
                  <a:cubicBezTo>
                    <a:pt x="804754" y="824830"/>
                    <a:pt x="746490" y="819172"/>
                    <a:pt x="690218" y="808398"/>
                  </a:cubicBezTo>
                  <a:lnTo>
                    <a:pt x="627512" y="790185"/>
                  </a:lnTo>
                  <a:lnTo>
                    <a:pt x="691605" y="849953"/>
                  </a:lnTo>
                  <a:cubicBezTo>
                    <a:pt x="717245" y="869144"/>
                    <a:pt x="745265" y="885809"/>
                    <a:pt x="775316" y="899542"/>
                  </a:cubicBezTo>
                  <a:cubicBezTo>
                    <a:pt x="585795" y="950324"/>
                    <a:pt x="393639" y="847738"/>
                    <a:pt x="346125" y="670411"/>
                  </a:cubicBezTo>
                  <a:lnTo>
                    <a:pt x="344765" y="663962"/>
                  </a:lnTo>
                  <a:lnTo>
                    <a:pt x="253186" y="587933"/>
                  </a:lnTo>
                  <a:cubicBezTo>
                    <a:pt x="96755" y="441566"/>
                    <a:pt x="0" y="239362"/>
                    <a:pt x="0" y="16013"/>
                  </a:cubicBezTo>
                  <a:lnTo>
                    <a:pt x="864" y="0"/>
                  </a:lnTo>
                </a:path>
              </a:pathLst>
            </a:cu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bg1">
                  <a:lumMod val="9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06D5631C-E8F9-4867-87B1-EFF313B163C0}"/>
                </a:ext>
              </a:extLst>
            </p:cNvPr>
            <p:cNvSpPr/>
            <p:nvPr/>
          </p:nvSpPr>
          <p:spPr>
            <a:xfrm rot="19800000">
              <a:off x="5355330" y="4922915"/>
              <a:ext cx="1003617" cy="1026666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  <a:gd name="connsiteX0" fmla="*/ 474512 w 876393"/>
                <a:gd name="connsiteY0" fmla="*/ 0 h 896521"/>
                <a:gd name="connsiteX1" fmla="*/ 532516 w 876393"/>
                <a:gd name="connsiteY1" fmla="*/ 337900 h 896521"/>
                <a:gd name="connsiteX2" fmla="*/ 571785 w 876393"/>
                <a:gd name="connsiteY2" fmla="*/ 432306 h 896521"/>
                <a:gd name="connsiteX3" fmla="*/ 627563 w 876393"/>
                <a:gd name="connsiteY3" fmla="*/ 507638 h 896521"/>
                <a:gd name="connsiteX4" fmla="*/ 876393 w 876393"/>
                <a:gd name="connsiteY4" fmla="*/ 639548 h 896521"/>
                <a:gd name="connsiteX5" fmla="*/ 743574 w 876393"/>
                <a:gd name="connsiteY5" fmla="*/ 686068 h 896521"/>
                <a:gd name="connsiteX6" fmla="*/ 739912 w 876393"/>
                <a:gd name="connsiteY6" fmla="*/ 686265 h 896521"/>
                <a:gd name="connsiteX7" fmla="*/ 776497 w 876393"/>
                <a:gd name="connsiteY7" fmla="*/ 727951 h 896521"/>
                <a:gd name="connsiteX8" fmla="*/ 864431 w 876393"/>
                <a:gd name="connsiteY8" fmla="*/ 808817 h 896521"/>
                <a:gd name="connsiteX9" fmla="*/ 690218 w 876393"/>
                <a:gd name="connsiteY9" fmla="*/ 792385 h 896521"/>
                <a:gd name="connsiteX10" fmla="*/ 627512 w 876393"/>
                <a:gd name="connsiteY10" fmla="*/ 774172 h 896521"/>
                <a:gd name="connsiteX11" fmla="*/ 691605 w 876393"/>
                <a:gd name="connsiteY11" fmla="*/ 833940 h 896521"/>
                <a:gd name="connsiteX12" fmla="*/ 775316 w 876393"/>
                <a:gd name="connsiteY12" fmla="*/ 883529 h 896521"/>
                <a:gd name="connsiteX13" fmla="*/ 346125 w 876393"/>
                <a:gd name="connsiteY13" fmla="*/ 654398 h 896521"/>
                <a:gd name="connsiteX14" fmla="*/ 344765 w 876393"/>
                <a:gd name="connsiteY14" fmla="*/ 647949 h 896521"/>
                <a:gd name="connsiteX15" fmla="*/ 253186 w 876393"/>
                <a:gd name="connsiteY15" fmla="*/ 571920 h 896521"/>
                <a:gd name="connsiteX16" fmla="*/ 0 w 876393"/>
                <a:gd name="connsiteY16" fmla="*/ 0 h 896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76393" h="896521">
                  <a:moveTo>
                    <a:pt x="474512" y="0"/>
                  </a:moveTo>
                  <a:cubicBezTo>
                    <a:pt x="474512" y="116043"/>
                    <a:pt x="494481" y="229992"/>
                    <a:pt x="532516" y="337900"/>
                  </a:cubicBezTo>
                  <a:lnTo>
                    <a:pt x="571785" y="432306"/>
                  </a:lnTo>
                  <a:lnTo>
                    <a:pt x="627563" y="507638"/>
                  </a:lnTo>
                  <a:cubicBezTo>
                    <a:pt x="691736" y="576411"/>
                    <a:pt x="778648" y="623084"/>
                    <a:pt x="876393" y="639548"/>
                  </a:cubicBezTo>
                  <a:cubicBezTo>
                    <a:pt x="833913" y="664074"/>
                    <a:pt x="788793" y="679384"/>
                    <a:pt x="743574" y="686068"/>
                  </a:cubicBezTo>
                  <a:lnTo>
                    <a:pt x="739912" y="686265"/>
                  </a:lnTo>
                  <a:lnTo>
                    <a:pt x="776497" y="727951"/>
                  </a:lnTo>
                  <a:cubicBezTo>
                    <a:pt x="804106" y="756211"/>
                    <a:pt x="833441" y="783215"/>
                    <a:pt x="864431" y="808817"/>
                  </a:cubicBezTo>
                  <a:cubicBezTo>
                    <a:pt x="804754" y="808817"/>
                    <a:pt x="746490" y="803159"/>
                    <a:pt x="690218" y="792385"/>
                  </a:cubicBezTo>
                  <a:lnTo>
                    <a:pt x="627512" y="774172"/>
                  </a:lnTo>
                  <a:lnTo>
                    <a:pt x="691605" y="833940"/>
                  </a:lnTo>
                  <a:cubicBezTo>
                    <a:pt x="717245" y="853131"/>
                    <a:pt x="745265" y="869796"/>
                    <a:pt x="775316" y="883529"/>
                  </a:cubicBezTo>
                  <a:cubicBezTo>
                    <a:pt x="585795" y="934311"/>
                    <a:pt x="393639" y="831725"/>
                    <a:pt x="346125" y="654398"/>
                  </a:cubicBezTo>
                  <a:lnTo>
                    <a:pt x="344765" y="647949"/>
                  </a:lnTo>
                  <a:lnTo>
                    <a:pt x="253186" y="571920"/>
                  </a:lnTo>
                  <a:cubicBezTo>
                    <a:pt x="96755" y="425553"/>
                    <a:pt x="0" y="223349"/>
                    <a:pt x="0" y="0"/>
                  </a:cubicBezTo>
                </a:path>
              </a:pathLst>
            </a:cu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bg1">
                  <a:lumMod val="95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5E87C92B-E3BA-4A43-B0B2-B0F53651CAC8}"/>
                </a:ext>
              </a:extLst>
            </p:cNvPr>
            <p:cNvSpPr/>
            <p:nvPr/>
          </p:nvSpPr>
          <p:spPr>
            <a:xfrm>
              <a:off x="4628026" y="3124743"/>
              <a:ext cx="786313" cy="31132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5FC17944-6F74-47FE-A92C-A5DD4220B657}"/>
                </a:ext>
              </a:extLst>
            </p:cNvPr>
            <p:cNvSpPr/>
            <p:nvPr/>
          </p:nvSpPr>
          <p:spPr>
            <a:xfrm>
              <a:off x="4612687" y="3292845"/>
              <a:ext cx="826119" cy="250090"/>
            </a:xfrm>
            <a:custGeom>
              <a:avLst/>
              <a:gdLst>
                <a:gd name="connsiteX0" fmla="*/ 826119 w 826119"/>
                <a:gd name="connsiteY0" fmla="*/ 0 h 250090"/>
                <a:gd name="connsiteX1" fmla="*/ 826119 w 826119"/>
                <a:gd name="connsiteY1" fmla="*/ 4231 h 250090"/>
                <a:gd name="connsiteX2" fmla="*/ 800157 w 826119"/>
                <a:gd name="connsiteY2" fmla="*/ 46682 h 250090"/>
                <a:gd name="connsiteX3" fmla="*/ 434836 w 826119"/>
                <a:gd name="connsiteY3" fmla="*/ 248340 h 250090"/>
                <a:gd name="connsiteX4" fmla="*/ 412080 w 826119"/>
                <a:gd name="connsiteY4" fmla="*/ 250090 h 250090"/>
                <a:gd name="connsiteX5" fmla="*/ 389324 w 826119"/>
                <a:gd name="connsiteY5" fmla="*/ 248340 h 250090"/>
                <a:gd name="connsiteX6" fmla="*/ 24003 w 826119"/>
                <a:gd name="connsiteY6" fmla="*/ 46682 h 250090"/>
                <a:gd name="connsiteX7" fmla="*/ 0 w 826119"/>
                <a:gd name="connsiteY7" fmla="*/ 7435 h 250090"/>
                <a:gd name="connsiteX8" fmla="*/ 0 w 826119"/>
                <a:gd name="connsiteY8" fmla="*/ 881 h 250090"/>
                <a:gd name="connsiteX9" fmla="*/ 82923 w 826119"/>
                <a:gd name="connsiteY9" fmla="*/ 29069 h 250090"/>
                <a:gd name="connsiteX10" fmla="*/ 412080 w 826119"/>
                <a:gd name="connsiteY10" fmla="*/ 69144 h 250090"/>
                <a:gd name="connsiteX11" fmla="*/ 824755 w 826119"/>
                <a:gd name="connsiteY11" fmla="*/ 679 h 250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119" h="250090">
                  <a:moveTo>
                    <a:pt x="826119" y="0"/>
                  </a:moveTo>
                  <a:lnTo>
                    <a:pt x="826119" y="4231"/>
                  </a:lnTo>
                  <a:lnTo>
                    <a:pt x="800157" y="46682"/>
                  </a:lnTo>
                  <a:cubicBezTo>
                    <a:pt x="723100" y="148907"/>
                    <a:pt x="591064" y="223954"/>
                    <a:pt x="434836" y="248340"/>
                  </a:cubicBezTo>
                  <a:lnTo>
                    <a:pt x="412080" y="250090"/>
                  </a:lnTo>
                  <a:lnTo>
                    <a:pt x="389324" y="248340"/>
                  </a:lnTo>
                  <a:cubicBezTo>
                    <a:pt x="233096" y="223954"/>
                    <a:pt x="101060" y="148907"/>
                    <a:pt x="24003" y="46682"/>
                  </a:cubicBezTo>
                  <a:lnTo>
                    <a:pt x="0" y="7435"/>
                  </a:lnTo>
                  <a:lnTo>
                    <a:pt x="0" y="881"/>
                  </a:lnTo>
                  <a:lnTo>
                    <a:pt x="82923" y="29069"/>
                  </a:lnTo>
                  <a:cubicBezTo>
                    <a:pt x="174427" y="54222"/>
                    <a:pt x="288453" y="69144"/>
                    <a:pt x="412080" y="69144"/>
                  </a:cubicBezTo>
                  <a:cubicBezTo>
                    <a:pt x="576917" y="69144"/>
                    <a:pt x="724685" y="42616"/>
                    <a:pt x="824755" y="679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A1A018EF-9B8D-491D-815E-AE022FE04902}"/>
                </a:ext>
              </a:extLst>
            </p:cNvPr>
            <p:cNvSpPr/>
            <p:nvPr/>
          </p:nvSpPr>
          <p:spPr>
            <a:xfrm>
              <a:off x="4565201" y="2949260"/>
              <a:ext cx="919133" cy="401424"/>
            </a:xfrm>
            <a:custGeom>
              <a:avLst/>
              <a:gdLst>
                <a:gd name="connsiteX0" fmla="*/ 459566 w 919133"/>
                <a:gd name="connsiteY0" fmla="*/ 0 h 401424"/>
                <a:gd name="connsiteX1" fmla="*/ 482322 w 919133"/>
                <a:gd name="connsiteY1" fmla="*/ 1751 h 401424"/>
                <a:gd name="connsiteX2" fmla="*/ 911752 w 919133"/>
                <a:gd name="connsiteY2" fmla="*/ 337619 h 401424"/>
                <a:gd name="connsiteX3" fmla="*/ 919133 w 919133"/>
                <a:gd name="connsiteY3" fmla="*/ 401424 h 401424"/>
                <a:gd name="connsiteX4" fmla="*/ 872241 w 919133"/>
                <a:gd name="connsiteY4" fmla="*/ 378077 h 401424"/>
                <a:gd name="connsiteX5" fmla="*/ 459566 w 919133"/>
                <a:gd name="connsiteY5" fmla="*/ 309612 h 401424"/>
                <a:gd name="connsiteX6" fmla="*/ 46891 w 919133"/>
                <a:gd name="connsiteY6" fmla="*/ 378077 h 401424"/>
                <a:gd name="connsiteX7" fmla="*/ 0 w 919133"/>
                <a:gd name="connsiteY7" fmla="*/ 401424 h 401424"/>
                <a:gd name="connsiteX8" fmla="*/ 7380 w 919133"/>
                <a:gd name="connsiteY8" fmla="*/ 337619 h 401424"/>
                <a:gd name="connsiteX9" fmla="*/ 436810 w 919133"/>
                <a:gd name="connsiteY9" fmla="*/ 1751 h 401424"/>
                <a:gd name="connsiteX10" fmla="*/ 459566 w 919133"/>
                <a:gd name="connsiteY10" fmla="*/ 0 h 401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9133" h="401424">
                  <a:moveTo>
                    <a:pt x="459566" y="0"/>
                  </a:moveTo>
                  <a:lnTo>
                    <a:pt x="482322" y="1751"/>
                  </a:lnTo>
                  <a:cubicBezTo>
                    <a:pt x="701042" y="35891"/>
                    <a:pt x="872344" y="169327"/>
                    <a:pt x="911752" y="337619"/>
                  </a:cubicBezTo>
                  <a:lnTo>
                    <a:pt x="919133" y="401424"/>
                  </a:lnTo>
                  <a:lnTo>
                    <a:pt x="872241" y="378077"/>
                  </a:lnTo>
                  <a:cubicBezTo>
                    <a:pt x="772171" y="336140"/>
                    <a:pt x="624403" y="309612"/>
                    <a:pt x="459566" y="309612"/>
                  </a:cubicBezTo>
                  <a:cubicBezTo>
                    <a:pt x="294730" y="309612"/>
                    <a:pt x="146962" y="336140"/>
                    <a:pt x="46891" y="378077"/>
                  </a:cubicBezTo>
                  <a:lnTo>
                    <a:pt x="0" y="401424"/>
                  </a:lnTo>
                  <a:lnTo>
                    <a:pt x="7380" y="337619"/>
                  </a:lnTo>
                  <a:cubicBezTo>
                    <a:pt x="46788" y="169327"/>
                    <a:pt x="218091" y="35891"/>
                    <a:pt x="436810" y="1751"/>
                  </a:cubicBezTo>
                  <a:lnTo>
                    <a:pt x="459566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0DC282C9-4D7E-4676-BC4B-4907D7E65873}"/>
              </a:ext>
            </a:extLst>
          </p:cNvPr>
          <p:cNvGrpSpPr/>
          <p:nvPr/>
        </p:nvGrpSpPr>
        <p:grpSpPr>
          <a:xfrm>
            <a:off x="1161039" y="3773569"/>
            <a:ext cx="1709154" cy="2671291"/>
            <a:chOff x="-2937425" y="1387815"/>
            <a:chExt cx="3128462" cy="4889571"/>
          </a:xfrm>
        </p:grpSpPr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83EEB5F4-5BB9-48D3-9D18-3EA6BEF3ABB6}"/>
                </a:ext>
              </a:extLst>
            </p:cNvPr>
            <p:cNvSpPr/>
            <p:nvPr/>
          </p:nvSpPr>
          <p:spPr>
            <a:xfrm>
              <a:off x="-2937425" y="1387815"/>
              <a:ext cx="3128462" cy="2848500"/>
            </a:xfrm>
            <a:custGeom>
              <a:avLst/>
              <a:gdLst>
                <a:gd name="connsiteX0" fmla="*/ 1226876 w 3128462"/>
                <a:gd name="connsiteY0" fmla="*/ 0 h 2848500"/>
                <a:gd name="connsiteX1" fmla="*/ 1496117 w 3128462"/>
                <a:gd name="connsiteY1" fmla="*/ 40705 h 2848500"/>
                <a:gd name="connsiteX2" fmla="*/ 1564231 w 3128462"/>
                <a:gd name="connsiteY2" fmla="*/ 65636 h 2848500"/>
                <a:gd name="connsiteX3" fmla="*/ 1632345 w 3128462"/>
                <a:gd name="connsiteY3" fmla="*/ 40705 h 2848500"/>
                <a:gd name="connsiteX4" fmla="*/ 1901586 w 3128462"/>
                <a:gd name="connsiteY4" fmla="*/ 0 h 2848500"/>
                <a:gd name="connsiteX5" fmla="*/ 2806994 w 3128462"/>
                <a:gd name="connsiteY5" fmla="*/ 905408 h 2848500"/>
                <a:gd name="connsiteX6" fmla="*/ 2766289 w 3128462"/>
                <a:gd name="connsiteY6" fmla="*/ 1174649 h 2848500"/>
                <a:gd name="connsiteX7" fmla="*/ 2750356 w 3128462"/>
                <a:gd name="connsiteY7" fmla="*/ 1218178 h 2848500"/>
                <a:gd name="connsiteX8" fmla="*/ 2753376 w 3128462"/>
                <a:gd name="connsiteY8" fmla="*/ 1217034 h 2848500"/>
                <a:gd name="connsiteX9" fmla="*/ 3128462 w 3128462"/>
                <a:gd name="connsiteY9" fmla="*/ 2616873 h 2848500"/>
                <a:gd name="connsiteX10" fmla="*/ 2983593 w 3128462"/>
                <a:gd name="connsiteY10" fmla="*/ 2640450 h 2848500"/>
                <a:gd name="connsiteX11" fmla="*/ 2930429 w 3128462"/>
                <a:gd name="connsiteY11" fmla="*/ 2638365 h 2848500"/>
                <a:gd name="connsiteX12" fmla="*/ 2988767 w 3128462"/>
                <a:gd name="connsiteY12" fmla="*/ 2704439 h 2848500"/>
                <a:gd name="connsiteX13" fmla="*/ 2804200 w 3128462"/>
                <a:gd name="connsiteY13" fmla="*/ 2694941 h 2848500"/>
                <a:gd name="connsiteX14" fmla="*/ 2742842 w 3128462"/>
                <a:gd name="connsiteY14" fmla="*/ 2664952 h 2848500"/>
                <a:gd name="connsiteX15" fmla="*/ 2835940 w 3128462"/>
                <a:gd name="connsiteY15" fmla="*/ 2767585 h 2848500"/>
                <a:gd name="connsiteX16" fmla="*/ 2651373 w 3128462"/>
                <a:gd name="connsiteY16" fmla="*/ 2758087 h 2848500"/>
                <a:gd name="connsiteX17" fmla="*/ 2598138 w 3128462"/>
                <a:gd name="connsiteY17" fmla="*/ 2732069 h 2848500"/>
                <a:gd name="connsiteX18" fmla="*/ 2660705 w 3128462"/>
                <a:gd name="connsiteY18" fmla="*/ 2845185 h 2848500"/>
                <a:gd name="connsiteX19" fmla="*/ 2101433 w 3128462"/>
                <a:gd name="connsiteY19" fmla="*/ 2184935 h 2848500"/>
                <a:gd name="connsiteX20" fmla="*/ 2092568 w 3128462"/>
                <a:gd name="connsiteY20" fmla="*/ 1895612 h 2848500"/>
                <a:gd name="connsiteX21" fmla="*/ 2111412 w 3128462"/>
                <a:gd name="connsiteY21" fmla="*/ 1783930 h 2848500"/>
                <a:gd name="connsiteX22" fmla="*/ 2084057 w 3128462"/>
                <a:gd name="connsiteY22" fmla="*/ 1792421 h 2848500"/>
                <a:gd name="connsiteX23" fmla="*/ 1901586 w 3128462"/>
                <a:gd name="connsiteY23" fmla="*/ 1810816 h 2848500"/>
                <a:gd name="connsiteX24" fmla="*/ 1632345 w 3128462"/>
                <a:gd name="connsiteY24" fmla="*/ 1770111 h 2848500"/>
                <a:gd name="connsiteX25" fmla="*/ 1564231 w 3128462"/>
                <a:gd name="connsiteY25" fmla="*/ 1745181 h 2848500"/>
                <a:gd name="connsiteX26" fmla="*/ 1496117 w 3128462"/>
                <a:gd name="connsiteY26" fmla="*/ 1770111 h 2848500"/>
                <a:gd name="connsiteX27" fmla="*/ 1226876 w 3128462"/>
                <a:gd name="connsiteY27" fmla="*/ 1810816 h 2848500"/>
                <a:gd name="connsiteX28" fmla="*/ 1044405 w 3128462"/>
                <a:gd name="connsiteY28" fmla="*/ 1792421 h 2848500"/>
                <a:gd name="connsiteX29" fmla="*/ 1017050 w 3128462"/>
                <a:gd name="connsiteY29" fmla="*/ 1783930 h 2848500"/>
                <a:gd name="connsiteX30" fmla="*/ 1035894 w 3128462"/>
                <a:gd name="connsiteY30" fmla="*/ 1895612 h 2848500"/>
                <a:gd name="connsiteX31" fmla="*/ 1027029 w 3128462"/>
                <a:gd name="connsiteY31" fmla="*/ 2184935 h 2848500"/>
                <a:gd name="connsiteX32" fmla="*/ 467757 w 3128462"/>
                <a:gd name="connsiteY32" fmla="*/ 2845185 h 2848500"/>
                <a:gd name="connsiteX33" fmla="*/ 530324 w 3128462"/>
                <a:gd name="connsiteY33" fmla="*/ 2732069 h 2848500"/>
                <a:gd name="connsiteX34" fmla="*/ 477089 w 3128462"/>
                <a:gd name="connsiteY34" fmla="*/ 2758087 h 2848500"/>
                <a:gd name="connsiteX35" fmla="*/ 292522 w 3128462"/>
                <a:gd name="connsiteY35" fmla="*/ 2767585 h 2848500"/>
                <a:gd name="connsiteX36" fmla="*/ 385620 w 3128462"/>
                <a:gd name="connsiteY36" fmla="*/ 2664952 h 2848500"/>
                <a:gd name="connsiteX37" fmla="*/ 324262 w 3128462"/>
                <a:gd name="connsiteY37" fmla="*/ 2694941 h 2848500"/>
                <a:gd name="connsiteX38" fmla="*/ 139695 w 3128462"/>
                <a:gd name="connsiteY38" fmla="*/ 2704439 h 2848500"/>
                <a:gd name="connsiteX39" fmla="*/ 198033 w 3128462"/>
                <a:gd name="connsiteY39" fmla="*/ 2638365 h 2848500"/>
                <a:gd name="connsiteX40" fmla="*/ 144869 w 3128462"/>
                <a:gd name="connsiteY40" fmla="*/ 2640450 h 2848500"/>
                <a:gd name="connsiteX41" fmla="*/ 0 w 3128462"/>
                <a:gd name="connsiteY41" fmla="*/ 2616873 h 2848500"/>
                <a:gd name="connsiteX42" fmla="*/ 375086 w 3128462"/>
                <a:gd name="connsiteY42" fmla="*/ 1217034 h 2848500"/>
                <a:gd name="connsiteX43" fmla="*/ 378106 w 3128462"/>
                <a:gd name="connsiteY43" fmla="*/ 1218178 h 2848500"/>
                <a:gd name="connsiteX44" fmla="*/ 362173 w 3128462"/>
                <a:gd name="connsiteY44" fmla="*/ 1174649 h 2848500"/>
                <a:gd name="connsiteX45" fmla="*/ 321468 w 3128462"/>
                <a:gd name="connsiteY45" fmla="*/ 905408 h 2848500"/>
                <a:gd name="connsiteX46" fmla="*/ 1226876 w 3128462"/>
                <a:gd name="connsiteY46" fmla="*/ 0 h 284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128462" h="2848500">
                  <a:moveTo>
                    <a:pt x="1226876" y="0"/>
                  </a:moveTo>
                  <a:cubicBezTo>
                    <a:pt x="1320634" y="0"/>
                    <a:pt x="1411064" y="14251"/>
                    <a:pt x="1496117" y="40705"/>
                  </a:cubicBezTo>
                  <a:lnTo>
                    <a:pt x="1564231" y="65636"/>
                  </a:lnTo>
                  <a:lnTo>
                    <a:pt x="1632345" y="40705"/>
                  </a:lnTo>
                  <a:cubicBezTo>
                    <a:pt x="1717399" y="14251"/>
                    <a:pt x="1807828" y="0"/>
                    <a:pt x="1901586" y="0"/>
                  </a:cubicBezTo>
                  <a:cubicBezTo>
                    <a:pt x="2401629" y="0"/>
                    <a:pt x="2806994" y="405365"/>
                    <a:pt x="2806994" y="905408"/>
                  </a:cubicBezTo>
                  <a:cubicBezTo>
                    <a:pt x="2806994" y="999166"/>
                    <a:pt x="2792743" y="1089596"/>
                    <a:pt x="2766289" y="1174649"/>
                  </a:cubicBezTo>
                  <a:lnTo>
                    <a:pt x="2750356" y="1218178"/>
                  </a:lnTo>
                  <a:lnTo>
                    <a:pt x="2753376" y="1217034"/>
                  </a:lnTo>
                  <a:cubicBezTo>
                    <a:pt x="2605392" y="1717058"/>
                    <a:pt x="2750292" y="2257832"/>
                    <a:pt x="3128462" y="2616873"/>
                  </a:cubicBezTo>
                  <a:cubicBezTo>
                    <a:pt x="3080142" y="2629820"/>
                    <a:pt x="3031655" y="2637565"/>
                    <a:pt x="2983593" y="2640450"/>
                  </a:cubicBezTo>
                  <a:lnTo>
                    <a:pt x="2930429" y="2638365"/>
                  </a:lnTo>
                  <a:lnTo>
                    <a:pt x="2988767" y="2704439"/>
                  </a:lnTo>
                  <a:cubicBezTo>
                    <a:pt x="2928526" y="2720581"/>
                    <a:pt x="2865889" y="2716373"/>
                    <a:pt x="2804200" y="2694941"/>
                  </a:cubicBezTo>
                  <a:lnTo>
                    <a:pt x="2742842" y="2664952"/>
                  </a:lnTo>
                  <a:lnTo>
                    <a:pt x="2835940" y="2767585"/>
                  </a:lnTo>
                  <a:cubicBezTo>
                    <a:pt x="2775699" y="2783727"/>
                    <a:pt x="2713062" y="2779519"/>
                    <a:pt x="2651373" y="2758087"/>
                  </a:cubicBezTo>
                  <a:lnTo>
                    <a:pt x="2598138" y="2732069"/>
                  </a:lnTo>
                  <a:lnTo>
                    <a:pt x="2660705" y="2845185"/>
                  </a:lnTo>
                  <a:cubicBezTo>
                    <a:pt x="2414177" y="2883345"/>
                    <a:pt x="2163783" y="2587741"/>
                    <a:pt x="2101433" y="2184935"/>
                  </a:cubicBezTo>
                  <a:cubicBezTo>
                    <a:pt x="2085845" y="2084234"/>
                    <a:pt x="2083486" y="1986366"/>
                    <a:pt x="2092568" y="1895612"/>
                  </a:cubicBezTo>
                  <a:lnTo>
                    <a:pt x="2111412" y="1783930"/>
                  </a:lnTo>
                  <a:lnTo>
                    <a:pt x="2084057" y="1792421"/>
                  </a:lnTo>
                  <a:cubicBezTo>
                    <a:pt x="2025117" y="1804482"/>
                    <a:pt x="1964091" y="1810816"/>
                    <a:pt x="1901586" y="1810816"/>
                  </a:cubicBezTo>
                  <a:cubicBezTo>
                    <a:pt x="1807828" y="1810816"/>
                    <a:pt x="1717399" y="1796565"/>
                    <a:pt x="1632345" y="1770111"/>
                  </a:cubicBezTo>
                  <a:lnTo>
                    <a:pt x="1564231" y="1745181"/>
                  </a:lnTo>
                  <a:lnTo>
                    <a:pt x="1496117" y="1770111"/>
                  </a:lnTo>
                  <a:cubicBezTo>
                    <a:pt x="1411064" y="1796565"/>
                    <a:pt x="1320634" y="1810816"/>
                    <a:pt x="1226876" y="1810816"/>
                  </a:cubicBezTo>
                  <a:cubicBezTo>
                    <a:pt x="1164371" y="1810816"/>
                    <a:pt x="1103345" y="1804482"/>
                    <a:pt x="1044405" y="1792421"/>
                  </a:cubicBezTo>
                  <a:lnTo>
                    <a:pt x="1017050" y="1783930"/>
                  </a:lnTo>
                  <a:lnTo>
                    <a:pt x="1035894" y="1895612"/>
                  </a:lnTo>
                  <a:cubicBezTo>
                    <a:pt x="1044976" y="1986366"/>
                    <a:pt x="1042617" y="2084234"/>
                    <a:pt x="1027029" y="2184935"/>
                  </a:cubicBezTo>
                  <a:cubicBezTo>
                    <a:pt x="964679" y="2587741"/>
                    <a:pt x="714285" y="2883345"/>
                    <a:pt x="467757" y="2845185"/>
                  </a:cubicBezTo>
                  <a:lnTo>
                    <a:pt x="530324" y="2732069"/>
                  </a:lnTo>
                  <a:lnTo>
                    <a:pt x="477089" y="2758087"/>
                  </a:lnTo>
                  <a:cubicBezTo>
                    <a:pt x="415400" y="2779519"/>
                    <a:pt x="352763" y="2783727"/>
                    <a:pt x="292522" y="2767585"/>
                  </a:cubicBezTo>
                  <a:lnTo>
                    <a:pt x="385620" y="2664952"/>
                  </a:lnTo>
                  <a:lnTo>
                    <a:pt x="324262" y="2694941"/>
                  </a:lnTo>
                  <a:cubicBezTo>
                    <a:pt x="262573" y="2716373"/>
                    <a:pt x="199936" y="2720581"/>
                    <a:pt x="139695" y="2704439"/>
                  </a:cubicBezTo>
                  <a:lnTo>
                    <a:pt x="198033" y="2638365"/>
                  </a:lnTo>
                  <a:lnTo>
                    <a:pt x="144869" y="2640450"/>
                  </a:lnTo>
                  <a:cubicBezTo>
                    <a:pt x="96807" y="2637565"/>
                    <a:pt x="48320" y="2629820"/>
                    <a:pt x="0" y="2616873"/>
                  </a:cubicBezTo>
                  <a:cubicBezTo>
                    <a:pt x="378170" y="2257832"/>
                    <a:pt x="523070" y="1717058"/>
                    <a:pt x="375086" y="1217034"/>
                  </a:cubicBezTo>
                  <a:lnTo>
                    <a:pt x="378106" y="1218178"/>
                  </a:lnTo>
                  <a:lnTo>
                    <a:pt x="362173" y="1174649"/>
                  </a:lnTo>
                  <a:cubicBezTo>
                    <a:pt x="335719" y="1089596"/>
                    <a:pt x="321468" y="999166"/>
                    <a:pt x="321468" y="905408"/>
                  </a:cubicBezTo>
                  <a:cubicBezTo>
                    <a:pt x="321468" y="405365"/>
                    <a:pt x="726833" y="0"/>
                    <a:pt x="1226876" y="0"/>
                  </a:cubicBezTo>
                  <a:close/>
                </a:path>
              </a:pathLst>
            </a:custGeom>
            <a:solidFill>
              <a:srgbClr val="FF66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二等辺三角形 40">
              <a:extLst>
                <a:ext uri="{FF2B5EF4-FFF2-40B4-BE49-F238E27FC236}">
                  <a16:creationId xmlns:a16="http://schemas.microsoft.com/office/drawing/2014/main" id="{9AD6E505-A7C7-460A-9765-876593B4CDBE}"/>
                </a:ext>
              </a:extLst>
            </p:cNvPr>
            <p:cNvSpPr/>
            <p:nvPr/>
          </p:nvSpPr>
          <p:spPr>
            <a:xfrm rot="1103914">
              <a:off x="-2655297" y="3409146"/>
              <a:ext cx="626953" cy="1741461"/>
            </a:xfrm>
            <a:custGeom>
              <a:avLst/>
              <a:gdLst>
                <a:gd name="connsiteX0" fmla="*/ 0 w 531256"/>
                <a:gd name="connsiteY0" fmla="*/ 1404055 h 1404055"/>
                <a:gd name="connsiteX1" fmla="*/ 265628 w 531256"/>
                <a:gd name="connsiteY1" fmla="*/ 0 h 1404055"/>
                <a:gd name="connsiteX2" fmla="*/ 531256 w 531256"/>
                <a:gd name="connsiteY2" fmla="*/ 1404055 h 1404055"/>
                <a:gd name="connsiteX3" fmla="*/ 0 w 531256"/>
                <a:gd name="connsiteY3" fmla="*/ 1404055 h 1404055"/>
                <a:gd name="connsiteX0" fmla="*/ 0 w 540781"/>
                <a:gd name="connsiteY0" fmla="*/ 1404055 h 1727905"/>
                <a:gd name="connsiteX1" fmla="*/ 265628 w 540781"/>
                <a:gd name="connsiteY1" fmla="*/ 0 h 1727905"/>
                <a:gd name="connsiteX2" fmla="*/ 540781 w 540781"/>
                <a:gd name="connsiteY2" fmla="*/ 1727905 h 1727905"/>
                <a:gd name="connsiteX3" fmla="*/ 0 w 540781"/>
                <a:gd name="connsiteY3" fmla="*/ 1404055 h 1727905"/>
                <a:gd name="connsiteX0" fmla="*/ 19036 w 559817"/>
                <a:gd name="connsiteY0" fmla="*/ 1404055 h 1727905"/>
                <a:gd name="connsiteX1" fmla="*/ 284664 w 559817"/>
                <a:gd name="connsiteY1" fmla="*/ 0 h 1727905"/>
                <a:gd name="connsiteX2" fmla="*/ 559817 w 559817"/>
                <a:gd name="connsiteY2" fmla="*/ 1727905 h 1727905"/>
                <a:gd name="connsiteX3" fmla="*/ 19036 w 559817"/>
                <a:gd name="connsiteY3" fmla="*/ 1404055 h 1727905"/>
                <a:gd name="connsiteX0" fmla="*/ 19036 w 607473"/>
                <a:gd name="connsiteY0" fmla="*/ 1404055 h 1757626"/>
                <a:gd name="connsiteX1" fmla="*/ 284664 w 607473"/>
                <a:gd name="connsiteY1" fmla="*/ 0 h 1757626"/>
                <a:gd name="connsiteX2" fmla="*/ 559817 w 607473"/>
                <a:gd name="connsiteY2" fmla="*/ 1727905 h 1757626"/>
                <a:gd name="connsiteX3" fmla="*/ 19036 w 607473"/>
                <a:gd name="connsiteY3" fmla="*/ 1404055 h 1757626"/>
                <a:gd name="connsiteX0" fmla="*/ 18006 w 604400"/>
                <a:gd name="connsiteY0" fmla="*/ 1404885 h 1751099"/>
                <a:gd name="connsiteX1" fmla="*/ 283634 w 604400"/>
                <a:gd name="connsiteY1" fmla="*/ 830 h 1751099"/>
                <a:gd name="connsiteX2" fmla="*/ 558787 w 604400"/>
                <a:gd name="connsiteY2" fmla="*/ 1728735 h 1751099"/>
                <a:gd name="connsiteX3" fmla="*/ 18006 w 604400"/>
                <a:gd name="connsiteY3" fmla="*/ 1404885 h 1751099"/>
                <a:gd name="connsiteX0" fmla="*/ 37040 w 623434"/>
                <a:gd name="connsiteY0" fmla="*/ 1404883 h 1751097"/>
                <a:gd name="connsiteX1" fmla="*/ 302668 w 623434"/>
                <a:gd name="connsiteY1" fmla="*/ 828 h 1751097"/>
                <a:gd name="connsiteX2" fmla="*/ 577821 w 623434"/>
                <a:gd name="connsiteY2" fmla="*/ 1728733 h 1751097"/>
                <a:gd name="connsiteX3" fmla="*/ 37040 w 623434"/>
                <a:gd name="connsiteY3" fmla="*/ 1404883 h 1751097"/>
                <a:gd name="connsiteX0" fmla="*/ 37040 w 626953"/>
                <a:gd name="connsiteY0" fmla="*/ 1404883 h 1741461"/>
                <a:gd name="connsiteX1" fmla="*/ 302668 w 626953"/>
                <a:gd name="connsiteY1" fmla="*/ 828 h 1741461"/>
                <a:gd name="connsiteX2" fmla="*/ 577821 w 626953"/>
                <a:gd name="connsiteY2" fmla="*/ 1728733 h 1741461"/>
                <a:gd name="connsiteX3" fmla="*/ 37040 w 626953"/>
                <a:gd name="connsiteY3" fmla="*/ 1404883 h 174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6953" h="1741461">
                  <a:moveTo>
                    <a:pt x="37040" y="1404883"/>
                  </a:moveTo>
                  <a:cubicBezTo>
                    <a:pt x="-112542" y="1232141"/>
                    <a:pt x="234763" y="-36978"/>
                    <a:pt x="302668" y="828"/>
                  </a:cubicBezTo>
                  <a:cubicBezTo>
                    <a:pt x="370573" y="38634"/>
                    <a:pt x="762843" y="1912883"/>
                    <a:pt x="577821" y="1728733"/>
                  </a:cubicBezTo>
                  <a:cubicBezTo>
                    <a:pt x="392799" y="1544583"/>
                    <a:pt x="186622" y="1577625"/>
                    <a:pt x="37040" y="1404883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二等辺三角形 40">
              <a:extLst>
                <a:ext uri="{FF2B5EF4-FFF2-40B4-BE49-F238E27FC236}">
                  <a16:creationId xmlns:a16="http://schemas.microsoft.com/office/drawing/2014/main" id="{31CB449F-2E45-4C5B-B93A-356B93B2FB06}"/>
                </a:ext>
              </a:extLst>
            </p:cNvPr>
            <p:cNvSpPr/>
            <p:nvPr/>
          </p:nvSpPr>
          <p:spPr>
            <a:xfrm rot="20700000" flipH="1">
              <a:off x="-746263" y="3425910"/>
              <a:ext cx="626953" cy="1741461"/>
            </a:xfrm>
            <a:custGeom>
              <a:avLst/>
              <a:gdLst>
                <a:gd name="connsiteX0" fmla="*/ 0 w 531256"/>
                <a:gd name="connsiteY0" fmla="*/ 1404055 h 1404055"/>
                <a:gd name="connsiteX1" fmla="*/ 265628 w 531256"/>
                <a:gd name="connsiteY1" fmla="*/ 0 h 1404055"/>
                <a:gd name="connsiteX2" fmla="*/ 531256 w 531256"/>
                <a:gd name="connsiteY2" fmla="*/ 1404055 h 1404055"/>
                <a:gd name="connsiteX3" fmla="*/ 0 w 531256"/>
                <a:gd name="connsiteY3" fmla="*/ 1404055 h 1404055"/>
                <a:gd name="connsiteX0" fmla="*/ 0 w 540781"/>
                <a:gd name="connsiteY0" fmla="*/ 1404055 h 1727905"/>
                <a:gd name="connsiteX1" fmla="*/ 265628 w 540781"/>
                <a:gd name="connsiteY1" fmla="*/ 0 h 1727905"/>
                <a:gd name="connsiteX2" fmla="*/ 540781 w 540781"/>
                <a:gd name="connsiteY2" fmla="*/ 1727905 h 1727905"/>
                <a:gd name="connsiteX3" fmla="*/ 0 w 540781"/>
                <a:gd name="connsiteY3" fmla="*/ 1404055 h 1727905"/>
                <a:gd name="connsiteX0" fmla="*/ 19036 w 559817"/>
                <a:gd name="connsiteY0" fmla="*/ 1404055 h 1727905"/>
                <a:gd name="connsiteX1" fmla="*/ 284664 w 559817"/>
                <a:gd name="connsiteY1" fmla="*/ 0 h 1727905"/>
                <a:gd name="connsiteX2" fmla="*/ 559817 w 559817"/>
                <a:gd name="connsiteY2" fmla="*/ 1727905 h 1727905"/>
                <a:gd name="connsiteX3" fmla="*/ 19036 w 559817"/>
                <a:gd name="connsiteY3" fmla="*/ 1404055 h 1727905"/>
                <a:gd name="connsiteX0" fmla="*/ 19036 w 607473"/>
                <a:gd name="connsiteY0" fmla="*/ 1404055 h 1757626"/>
                <a:gd name="connsiteX1" fmla="*/ 284664 w 607473"/>
                <a:gd name="connsiteY1" fmla="*/ 0 h 1757626"/>
                <a:gd name="connsiteX2" fmla="*/ 559817 w 607473"/>
                <a:gd name="connsiteY2" fmla="*/ 1727905 h 1757626"/>
                <a:gd name="connsiteX3" fmla="*/ 19036 w 607473"/>
                <a:gd name="connsiteY3" fmla="*/ 1404055 h 1757626"/>
                <a:gd name="connsiteX0" fmla="*/ 18006 w 604400"/>
                <a:gd name="connsiteY0" fmla="*/ 1404885 h 1751099"/>
                <a:gd name="connsiteX1" fmla="*/ 283634 w 604400"/>
                <a:gd name="connsiteY1" fmla="*/ 830 h 1751099"/>
                <a:gd name="connsiteX2" fmla="*/ 558787 w 604400"/>
                <a:gd name="connsiteY2" fmla="*/ 1728735 h 1751099"/>
                <a:gd name="connsiteX3" fmla="*/ 18006 w 604400"/>
                <a:gd name="connsiteY3" fmla="*/ 1404885 h 1751099"/>
                <a:gd name="connsiteX0" fmla="*/ 37040 w 623434"/>
                <a:gd name="connsiteY0" fmla="*/ 1404883 h 1751097"/>
                <a:gd name="connsiteX1" fmla="*/ 302668 w 623434"/>
                <a:gd name="connsiteY1" fmla="*/ 828 h 1751097"/>
                <a:gd name="connsiteX2" fmla="*/ 577821 w 623434"/>
                <a:gd name="connsiteY2" fmla="*/ 1728733 h 1751097"/>
                <a:gd name="connsiteX3" fmla="*/ 37040 w 623434"/>
                <a:gd name="connsiteY3" fmla="*/ 1404883 h 1751097"/>
                <a:gd name="connsiteX0" fmla="*/ 37040 w 626953"/>
                <a:gd name="connsiteY0" fmla="*/ 1404883 h 1741461"/>
                <a:gd name="connsiteX1" fmla="*/ 302668 w 626953"/>
                <a:gd name="connsiteY1" fmla="*/ 828 h 1741461"/>
                <a:gd name="connsiteX2" fmla="*/ 577821 w 626953"/>
                <a:gd name="connsiteY2" fmla="*/ 1728733 h 1741461"/>
                <a:gd name="connsiteX3" fmla="*/ 37040 w 626953"/>
                <a:gd name="connsiteY3" fmla="*/ 1404883 h 174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6953" h="1741461">
                  <a:moveTo>
                    <a:pt x="37040" y="1404883"/>
                  </a:moveTo>
                  <a:cubicBezTo>
                    <a:pt x="-112542" y="1232141"/>
                    <a:pt x="234763" y="-36978"/>
                    <a:pt x="302668" y="828"/>
                  </a:cubicBezTo>
                  <a:cubicBezTo>
                    <a:pt x="370573" y="38634"/>
                    <a:pt x="762843" y="1912883"/>
                    <a:pt x="577821" y="1728733"/>
                  </a:cubicBezTo>
                  <a:cubicBezTo>
                    <a:pt x="392799" y="1544583"/>
                    <a:pt x="186622" y="1577625"/>
                    <a:pt x="37040" y="1404883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楕円 287">
              <a:extLst>
                <a:ext uri="{FF2B5EF4-FFF2-40B4-BE49-F238E27FC236}">
                  <a16:creationId xmlns:a16="http://schemas.microsoft.com/office/drawing/2014/main" id="{878080AC-CE0E-4734-B4F4-8326FFB2D9F8}"/>
                </a:ext>
              </a:extLst>
            </p:cNvPr>
            <p:cNvSpPr/>
            <p:nvPr/>
          </p:nvSpPr>
          <p:spPr>
            <a:xfrm>
              <a:off x="-2222892" y="2818907"/>
              <a:ext cx="1699396" cy="2588447"/>
            </a:xfrm>
            <a:prstGeom prst="ellipse">
              <a:avLst/>
            </a:prstGeom>
            <a:pattFill prst="dkVert">
              <a:fgClr>
                <a:srgbClr val="FFCCFF"/>
              </a:fgClr>
              <a:bgClr>
                <a:srgbClr val="FF66CC"/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D274E6A8-5ACE-476E-977B-32D1A5B4D49F}"/>
                </a:ext>
              </a:extLst>
            </p:cNvPr>
            <p:cNvGrpSpPr/>
            <p:nvPr/>
          </p:nvGrpSpPr>
          <p:grpSpPr>
            <a:xfrm>
              <a:off x="-2224107" y="2851154"/>
              <a:ext cx="1700611" cy="2005439"/>
              <a:chOff x="1853472" y="4279623"/>
              <a:chExt cx="1700611" cy="2005439"/>
            </a:xfrm>
            <a:solidFill>
              <a:srgbClr val="FF66CC"/>
            </a:solidFill>
          </p:grpSpPr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58765539-71E4-4BC0-BB72-714A40A03160}"/>
                  </a:ext>
                </a:extLst>
              </p:cNvPr>
              <p:cNvGrpSpPr/>
              <p:nvPr/>
            </p:nvGrpSpPr>
            <p:grpSpPr>
              <a:xfrm>
                <a:off x="1878362" y="5881285"/>
                <a:ext cx="1650591" cy="403777"/>
                <a:chOff x="1878362" y="5881285"/>
                <a:chExt cx="1650591" cy="403777"/>
              </a:xfrm>
              <a:grpFill/>
            </p:grpSpPr>
            <p:sp>
              <p:nvSpPr>
                <p:cNvPr id="373" name="四角形: 上の 2 つの角を丸める 372">
                  <a:extLst>
                    <a:ext uri="{FF2B5EF4-FFF2-40B4-BE49-F238E27FC236}">
                      <a16:creationId xmlns:a16="http://schemas.microsoft.com/office/drawing/2014/main" id="{5C7A3079-8421-42C3-B588-883F3F0BBCB8}"/>
                    </a:ext>
                  </a:extLst>
                </p:cNvPr>
                <p:cNvSpPr/>
                <p:nvPr/>
              </p:nvSpPr>
              <p:spPr>
                <a:xfrm>
                  <a:off x="2059598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四角形: 上の 2 つの角を丸める 373">
                  <a:extLst>
                    <a:ext uri="{FF2B5EF4-FFF2-40B4-BE49-F238E27FC236}">
                      <a16:creationId xmlns:a16="http://schemas.microsoft.com/office/drawing/2014/main" id="{9E0238B3-91DA-4E8E-9478-AFAB674CB580}"/>
                    </a:ext>
                  </a:extLst>
                </p:cNvPr>
                <p:cNvSpPr/>
                <p:nvPr/>
              </p:nvSpPr>
              <p:spPr>
                <a:xfrm>
                  <a:off x="2489455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四角形: 上の 2 つの角を丸める 374">
                  <a:extLst>
                    <a:ext uri="{FF2B5EF4-FFF2-40B4-BE49-F238E27FC236}">
                      <a16:creationId xmlns:a16="http://schemas.microsoft.com/office/drawing/2014/main" id="{1FCADDC4-C7BC-47B0-AC56-EAE104026369}"/>
                    </a:ext>
                  </a:extLst>
                </p:cNvPr>
                <p:cNvSpPr/>
                <p:nvPr/>
              </p:nvSpPr>
              <p:spPr>
                <a:xfrm>
                  <a:off x="2919313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2CC0F261-DFBC-44DD-A21C-F2C3FB51430D}"/>
                    </a:ext>
                  </a:extLst>
                </p:cNvPr>
                <p:cNvSpPr/>
                <p:nvPr/>
              </p:nvSpPr>
              <p:spPr>
                <a:xfrm>
                  <a:off x="3349171" y="5881285"/>
                  <a:ext cx="179782" cy="358863"/>
                </a:xfrm>
                <a:custGeom>
                  <a:avLst/>
                  <a:gdLst>
                    <a:gd name="connsiteX0" fmla="*/ 0 w 179782"/>
                    <a:gd name="connsiteY0" fmla="*/ 0 h 358863"/>
                    <a:gd name="connsiteX1" fmla="*/ 179782 w 179782"/>
                    <a:gd name="connsiteY1" fmla="*/ 0 h 358863"/>
                    <a:gd name="connsiteX2" fmla="*/ 166711 w 179782"/>
                    <a:gd name="connsiteY2" fmla="*/ 77425 h 358863"/>
                    <a:gd name="connsiteX3" fmla="*/ 138139 w 179782"/>
                    <a:gd name="connsiteY3" fmla="*/ 196333 h 358863"/>
                    <a:gd name="connsiteX4" fmla="*/ 80220 w 179782"/>
                    <a:gd name="connsiteY4" fmla="*/ 358863 h 358863"/>
                    <a:gd name="connsiteX5" fmla="*/ 59132 w 179782"/>
                    <a:gd name="connsiteY5" fmla="*/ 344645 h 358863"/>
                    <a:gd name="connsiteX6" fmla="*/ 0 w 179782"/>
                    <a:gd name="connsiteY6" fmla="*/ 201888 h 358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9782" h="358863">
                      <a:moveTo>
                        <a:pt x="0" y="0"/>
                      </a:moveTo>
                      <a:lnTo>
                        <a:pt x="179782" y="0"/>
                      </a:lnTo>
                      <a:lnTo>
                        <a:pt x="166711" y="77425"/>
                      </a:lnTo>
                      <a:cubicBezTo>
                        <a:pt x="158436" y="117951"/>
                        <a:pt x="148888" y="157623"/>
                        <a:pt x="138139" y="196333"/>
                      </a:cubicBezTo>
                      <a:lnTo>
                        <a:pt x="80220" y="358863"/>
                      </a:lnTo>
                      <a:lnTo>
                        <a:pt x="59132" y="344645"/>
                      </a:lnTo>
                      <a:cubicBezTo>
                        <a:pt x="22597" y="308111"/>
                        <a:pt x="0" y="257638"/>
                        <a:pt x="0" y="201888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11D28DA1-C041-4FF4-941F-6FFA344BD13E}"/>
                    </a:ext>
                  </a:extLst>
                </p:cNvPr>
                <p:cNvSpPr/>
                <p:nvPr/>
              </p:nvSpPr>
              <p:spPr>
                <a:xfrm>
                  <a:off x="1878362" y="5881285"/>
                  <a:ext cx="181236" cy="360535"/>
                </a:xfrm>
                <a:custGeom>
                  <a:avLst/>
                  <a:gdLst>
                    <a:gd name="connsiteX0" fmla="*/ 0 w 181236"/>
                    <a:gd name="connsiteY0" fmla="*/ 0 h 360535"/>
                    <a:gd name="connsiteX1" fmla="*/ 181236 w 181236"/>
                    <a:gd name="connsiteY1" fmla="*/ 0 h 360535"/>
                    <a:gd name="connsiteX2" fmla="*/ 181236 w 181236"/>
                    <a:gd name="connsiteY2" fmla="*/ 201889 h 360535"/>
                    <a:gd name="connsiteX3" fmla="*/ 122104 w 181236"/>
                    <a:gd name="connsiteY3" fmla="*/ 344646 h 360535"/>
                    <a:gd name="connsiteX4" fmla="*/ 98539 w 181236"/>
                    <a:gd name="connsiteY4" fmla="*/ 360535 h 360535"/>
                    <a:gd name="connsiteX5" fmla="*/ 43099 w 181236"/>
                    <a:gd name="connsiteY5" fmla="*/ 204959 h 360535"/>
                    <a:gd name="connsiteX6" fmla="*/ 14526 w 181236"/>
                    <a:gd name="connsiteY6" fmla="*/ 86051 h 360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1236" h="360535">
                      <a:moveTo>
                        <a:pt x="0" y="0"/>
                      </a:moveTo>
                      <a:lnTo>
                        <a:pt x="181236" y="0"/>
                      </a:lnTo>
                      <a:lnTo>
                        <a:pt x="181236" y="201889"/>
                      </a:lnTo>
                      <a:cubicBezTo>
                        <a:pt x="181236" y="257639"/>
                        <a:pt x="158639" y="308112"/>
                        <a:pt x="122104" y="344646"/>
                      </a:cubicBezTo>
                      <a:lnTo>
                        <a:pt x="98539" y="360535"/>
                      </a:lnTo>
                      <a:lnTo>
                        <a:pt x="43099" y="204959"/>
                      </a:lnTo>
                      <a:cubicBezTo>
                        <a:pt x="32349" y="166249"/>
                        <a:pt x="22801" y="126577"/>
                        <a:pt x="14526" y="86051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CF69E4E2-EEBD-4D30-928D-D1CACDAB9A70}"/>
                  </a:ext>
                </a:extLst>
              </p:cNvPr>
              <p:cNvGrpSpPr/>
              <p:nvPr/>
            </p:nvGrpSpPr>
            <p:grpSpPr>
              <a:xfrm>
                <a:off x="1853472" y="5651788"/>
                <a:ext cx="1685549" cy="403777"/>
                <a:chOff x="1853472" y="5651788"/>
                <a:chExt cx="1685549" cy="403777"/>
              </a:xfrm>
              <a:grpFill/>
            </p:grpSpPr>
            <p:sp>
              <p:nvSpPr>
                <p:cNvPr id="369" name="四角形: 上の 2 つの角を丸める 368">
                  <a:extLst>
                    <a:ext uri="{FF2B5EF4-FFF2-40B4-BE49-F238E27FC236}">
                      <a16:creationId xmlns:a16="http://schemas.microsoft.com/office/drawing/2014/main" id="{61A179E2-729E-4280-82B2-1D54F888FAB5}"/>
                    </a:ext>
                  </a:extLst>
                </p:cNvPr>
                <p:cNvSpPr/>
                <p:nvPr/>
              </p:nvSpPr>
              <p:spPr>
                <a:xfrm>
                  <a:off x="1853472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66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四角形: 上の 2 つの角を丸める 369">
                  <a:extLst>
                    <a:ext uri="{FF2B5EF4-FFF2-40B4-BE49-F238E27FC236}">
                      <a16:creationId xmlns:a16="http://schemas.microsoft.com/office/drawing/2014/main" id="{DFB3D296-54F5-4389-A2B7-F42A11D4B1ED}"/>
                    </a:ext>
                  </a:extLst>
                </p:cNvPr>
                <p:cNvSpPr/>
                <p:nvPr/>
              </p:nvSpPr>
              <p:spPr>
                <a:xfrm>
                  <a:off x="2274527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66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四角形: 上の 2 つの角を丸める 370">
                  <a:extLst>
                    <a:ext uri="{FF2B5EF4-FFF2-40B4-BE49-F238E27FC236}">
                      <a16:creationId xmlns:a16="http://schemas.microsoft.com/office/drawing/2014/main" id="{2AE43732-842C-4FFA-B115-3FFA4BB7A4F1}"/>
                    </a:ext>
                  </a:extLst>
                </p:cNvPr>
                <p:cNvSpPr/>
                <p:nvPr/>
              </p:nvSpPr>
              <p:spPr>
                <a:xfrm>
                  <a:off x="2704384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66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四角形: 上の 2 つの角を丸める 371">
                  <a:extLst>
                    <a:ext uri="{FF2B5EF4-FFF2-40B4-BE49-F238E27FC236}">
                      <a16:creationId xmlns:a16="http://schemas.microsoft.com/office/drawing/2014/main" id="{E130E48C-036B-4F42-94DD-2DB2A92390D4}"/>
                    </a:ext>
                  </a:extLst>
                </p:cNvPr>
                <p:cNvSpPr/>
                <p:nvPr/>
              </p:nvSpPr>
              <p:spPr>
                <a:xfrm>
                  <a:off x="3109163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66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5AB9D22B-A073-4D02-8145-CA8F84C16936}"/>
                  </a:ext>
                </a:extLst>
              </p:cNvPr>
              <p:cNvGrpSpPr/>
              <p:nvPr/>
            </p:nvGrpSpPr>
            <p:grpSpPr>
              <a:xfrm>
                <a:off x="1854688" y="5386781"/>
                <a:ext cx="1699395" cy="403777"/>
                <a:chOff x="1854688" y="5422292"/>
                <a:chExt cx="1699395" cy="403777"/>
              </a:xfrm>
              <a:grpFill/>
            </p:grpSpPr>
            <p:sp>
              <p:nvSpPr>
                <p:cNvPr id="364" name="四角形: 上の 2 つの角を丸める 363">
                  <a:extLst>
                    <a:ext uri="{FF2B5EF4-FFF2-40B4-BE49-F238E27FC236}">
                      <a16:creationId xmlns:a16="http://schemas.microsoft.com/office/drawing/2014/main" id="{F70FE6A1-AAC3-47EE-B8A3-E2133270DA42}"/>
                    </a:ext>
                  </a:extLst>
                </p:cNvPr>
                <p:cNvSpPr/>
                <p:nvPr/>
              </p:nvSpPr>
              <p:spPr>
                <a:xfrm>
                  <a:off x="2059598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四角形: 上の 2 つの角を丸める 364">
                  <a:extLst>
                    <a:ext uri="{FF2B5EF4-FFF2-40B4-BE49-F238E27FC236}">
                      <a16:creationId xmlns:a16="http://schemas.microsoft.com/office/drawing/2014/main" id="{31F9BBB5-50FB-4BE1-BA0E-C8C02B8DC6A8}"/>
                    </a:ext>
                  </a:extLst>
                </p:cNvPr>
                <p:cNvSpPr/>
                <p:nvPr/>
              </p:nvSpPr>
              <p:spPr>
                <a:xfrm>
                  <a:off x="2489455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四角形: 上の 2 つの角を丸める 365">
                  <a:extLst>
                    <a:ext uri="{FF2B5EF4-FFF2-40B4-BE49-F238E27FC236}">
                      <a16:creationId xmlns:a16="http://schemas.microsoft.com/office/drawing/2014/main" id="{60967A44-D028-4BE4-8894-08B57D0635EB}"/>
                    </a:ext>
                  </a:extLst>
                </p:cNvPr>
                <p:cNvSpPr/>
                <p:nvPr/>
              </p:nvSpPr>
              <p:spPr>
                <a:xfrm>
                  <a:off x="2919313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5F3EC64D-D0DC-4665-9ACA-37CB2196CD0C}"/>
                    </a:ext>
                  </a:extLst>
                </p:cNvPr>
                <p:cNvSpPr/>
                <p:nvPr/>
              </p:nvSpPr>
              <p:spPr>
                <a:xfrm>
                  <a:off x="3349171" y="5422292"/>
                  <a:ext cx="204912" cy="401130"/>
                </a:xfrm>
                <a:custGeom>
                  <a:avLst/>
                  <a:gdLst>
                    <a:gd name="connsiteX0" fmla="*/ 0 w 204912"/>
                    <a:gd name="connsiteY0" fmla="*/ 0 h 401130"/>
                    <a:gd name="connsiteX1" fmla="*/ 198599 w 204912"/>
                    <a:gd name="connsiteY1" fmla="*/ 0 h 401130"/>
                    <a:gd name="connsiteX2" fmla="*/ 200525 w 204912"/>
                    <a:gd name="connsiteY2" fmla="*/ 19228 h 401130"/>
                    <a:gd name="connsiteX3" fmla="*/ 204912 w 204912"/>
                    <a:gd name="connsiteY3" fmla="*/ 151555 h 401130"/>
                    <a:gd name="connsiteX4" fmla="*/ 200525 w 204912"/>
                    <a:gd name="connsiteY4" fmla="*/ 283882 h 401130"/>
                    <a:gd name="connsiteX5" fmla="*/ 188777 w 204912"/>
                    <a:gd name="connsiteY5" fmla="*/ 401130 h 401130"/>
                    <a:gd name="connsiteX6" fmla="*/ 123305 w 204912"/>
                    <a:gd name="connsiteY6" fmla="*/ 387912 h 401130"/>
                    <a:gd name="connsiteX7" fmla="*/ 0 w 204912"/>
                    <a:gd name="connsiteY7" fmla="*/ 201888 h 401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4912" h="401130">
                      <a:moveTo>
                        <a:pt x="0" y="0"/>
                      </a:moveTo>
                      <a:lnTo>
                        <a:pt x="198599" y="0"/>
                      </a:lnTo>
                      <a:lnTo>
                        <a:pt x="200525" y="19228"/>
                      </a:lnTo>
                      <a:cubicBezTo>
                        <a:pt x="203426" y="62736"/>
                        <a:pt x="204912" y="106881"/>
                        <a:pt x="204912" y="151555"/>
                      </a:cubicBezTo>
                      <a:cubicBezTo>
                        <a:pt x="204912" y="196229"/>
                        <a:pt x="203426" y="240374"/>
                        <a:pt x="200525" y="283882"/>
                      </a:cubicBezTo>
                      <a:lnTo>
                        <a:pt x="188777" y="401130"/>
                      </a:lnTo>
                      <a:lnTo>
                        <a:pt x="123305" y="387912"/>
                      </a:lnTo>
                      <a:cubicBezTo>
                        <a:pt x="50844" y="357263"/>
                        <a:pt x="0" y="285513"/>
                        <a:pt x="0" y="201888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9CFEAAD7-8915-4E49-94BB-69257BF30246}"/>
                    </a:ext>
                  </a:extLst>
                </p:cNvPr>
                <p:cNvSpPr/>
                <p:nvPr/>
              </p:nvSpPr>
              <p:spPr>
                <a:xfrm>
                  <a:off x="1854688" y="5422292"/>
                  <a:ext cx="204911" cy="399429"/>
                </a:xfrm>
                <a:custGeom>
                  <a:avLst/>
                  <a:gdLst>
                    <a:gd name="connsiteX0" fmla="*/ 6314 w 204911"/>
                    <a:gd name="connsiteY0" fmla="*/ 0 h 399429"/>
                    <a:gd name="connsiteX1" fmla="*/ 204911 w 204911"/>
                    <a:gd name="connsiteY1" fmla="*/ 0 h 399429"/>
                    <a:gd name="connsiteX2" fmla="*/ 204911 w 204911"/>
                    <a:gd name="connsiteY2" fmla="*/ 225634 h 399429"/>
                    <a:gd name="connsiteX3" fmla="*/ 73642 w 204911"/>
                    <a:gd name="connsiteY3" fmla="*/ 389778 h 399429"/>
                    <a:gd name="connsiteX4" fmla="*/ 15965 w 204911"/>
                    <a:gd name="connsiteY4" fmla="*/ 399429 h 399429"/>
                    <a:gd name="connsiteX5" fmla="*/ 4387 w 204911"/>
                    <a:gd name="connsiteY5" fmla="*/ 283882 h 399429"/>
                    <a:gd name="connsiteX6" fmla="*/ 0 w 204911"/>
                    <a:gd name="connsiteY6" fmla="*/ 151555 h 399429"/>
                    <a:gd name="connsiteX7" fmla="*/ 4387 w 204911"/>
                    <a:gd name="connsiteY7" fmla="*/ 19228 h 399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4911" h="399429">
                      <a:moveTo>
                        <a:pt x="6314" y="0"/>
                      </a:moveTo>
                      <a:lnTo>
                        <a:pt x="204911" y="0"/>
                      </a:lnTo>
                      <a:lnTo>
                        <a:pt x="204911" y="225634"/>
                      </a:lnTo>
                      <a:cubicBezTo>
                        <a:pt x="204911" y="299423"/>
                        <a:pt x="150783" y="362734"/>
                        <a:pt x="73642" y="389778"/>
                      </a:cubicBezTo>
                      <a:lnTo>
                        <a:pt x="15965" y="399429"/>
                      </a:lnTo>
                      <a:lnTo>
                        <a:pt x="4387" y="283882"/>
                      </a:lnTo>
                      <a:cubicBezTo>
                        <a:pt x="1486" y="240374"/>
                        <a:pt x="0" y="196229"/>
                        <a:pt x="0" y="151555"/>
                      </a:cubicBezTo>
                      <a:cubicBezTo>
                        <a:pt x="0" y="106881"/>
                        <a:pt x="1486" y="62736"/>
                        <a:pt x="4387" y="19228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C14E5DD3-A3B9-4B93-B4D9-857D72EE1373}"/>
                  </a:ext>
                </a:extLst>
              </p:cNvPr>
              <p:cNvGrpSpPr/>
              <p:nvPr/>
            </p:nvGrpSpPr>
            <p:grpSpPr>
              <a:xfrm>
                <a:off x="1902049" y="5192796"/>
                <a:ext cx="1585318" cy="403777"/>
                <a:chOff x="1902049" y="5192796"/>
                <a:chExt cx="1585318" cy="403777"/>
              </a:xfrm>
              <a:grpFill/>
            </p:grpSpPr>
            <p:sp>
              <p:nvSpPr>
                <p:cNvPr id="360" name="四角形: 上の 2 つの角を丸める 359">
                  <a:extLst>
                    <a:ext uri="{FF2B5EF4-FFF2-40B4-BE49-F238E27FC236}">
                      <a16:creationId xmlns:a16="http://schemas.microsoft.com/office/drawing/2014/main" id="{09254120-A396-425A-87ED-38EA817DEE61}"/>
                    </a:ext>
                  </a:extLst>
                </p:cNvPr>
                <p:cNvSpPr/>
                <p:nvPr/>
              </p:nvSpPr>
              <p:spPr>
                <a:xfrm>
                  <a:off x="1902049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66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四角形: 上の 2 つの角を丸める 360">
                  <a:extLst>
                    <a:ext uri="{FF2B5EF4-FFF2-40B4-BE49-F238E27FC236}">
                      <a16:creationId xmlns:a16="http://schemas.microsoft.com/office/drawing/2014/main" id="{20FB4F35-B5B2-4BAE-995A-FB513D3370D4}"/>
                    </a:ext>
                  </a:extLst>
                </p:cNvPr>
                <p:cNvSpPr/>
                <p:nvPr/>
              </p:nvSpPr>
              <p:spPr>
                <a:xfrm>
                  <a:off x="2274527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66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四角形: 上の 2 つの角を丸める 361">
                  <a:extLst>
                    <a:ext uri="{FF2B5EF4-FFF2-40B4-BE49-F238E27FC236}">
                      <a16:creationId xmlns:a16="http://schemas.microsoft.com/office/drawing/2014/main" id="{245E889F-D6BA-4001-B1D4-C48972FE1F99}"/>
                    </a:ext>
                  </a:extLst>
                </p:cNvPr>
                <p:cNvSpPr/>
                <p:nvPr/>
              </p:nvSpPr>
              <p:spPr>
                <a:xfrm>
                  <a:off x="2704384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66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四角形: 上の 2 つの角を丸める 362">
                  <a:extLst>
                    <a:ext uri="{FF2B5EF4-FFF2-40B4-BE49-F238E27FC236}">
                      <a16:creationId xmlns:a16="http://schemas.microsoft.com/office/drawing/2014/main" id="{D8DF19B0-6576-4E27-805D-C062952ED144}"/>
                    </a:ext>
                  </a:extLst>
                </p:cNvPr>
                <p:cNvSpPr/>
                <p:nvPr/>
              </p:nvSpPr>
              <p:spPr>
                <a:xfrm>
                  <a:off x="3057509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66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2DF656D8-61E0-4D71-8F57-AC9D53B9F3EB}"/>
                  </a:ext>
                </a:extLst>
              </p:cNvPr>
              <p:cNvGrpSpPr/>
              <p:nvPr/>
            </p:nvGrpSpPr>
            <p:grpSpPr>
              <a:xfrm>
                <a:off x="1866716" y="4963299"/>
                <a:ext cx="1676626" cy="403777"/>
                <a:chOff x="1866716" y="4963299"/>
                <a:chExt cx="1676626" cy="403777"/>
              </a:xfrm>
              <a:grpFill/>
            </p:grpSpPr>
            <p:sp>
              <p:nvSpPr>
                <p:cNvPr id="355" name="四角形: 上の 2 つの角を丸める 354">
                  <a:extLst>
                    <a:ext uri="{FF2B5EF4-FFF2-40B4-BE49-F238E27FC236}">
                      <a16:creationId xmlns:a16="http://schemas.microsoft.com/office/drawing/2014/main" id="{B4B6FCCA-979F-4E70-ACF9-7A8CD4F20E53}"/>
                    </a:ext>
                  </a:extLst>
                </p:cNvPr>
                <p:cNvSpPr/>
                <p:nvPr/>
              </p:nvSpPr>
              <p:spPr>
                <a:xfrm>
                  <a:off x="2059598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四角形: 上の 2 つの角を丸める 355">
                  <a:extLst>
                    <a:ext uri="{FF2B5EF4-FFF2-40B4-BE49-F238E27FC236}">
                      <a16:creationId xmlns:a16="http://schemas.microsoft.com/office/drawing/2014/main" id="{BC9698FA-CAB0-4607-AA5E-C1C235B3E896}"/>
                    </a:ext>
                  </a:extLst>
                </p:cNvPr>
                <p:cNvSpPr/>
                <p:nvPr/>
              </p:nvSpPr>
              <p:spPr>
                <a:xfrm>
                  <a:off x="2489455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四角形: 上の 2 つの角を丸める 356">
                  <a:extLst>
                    <a:ext uri="{FF2B5EF4-FFF2-40B4-BE49-F238E27FC236}">
                      <a16:creationId xmlns:a16="http://schemas.microsoft.com/office/drawing/2014/main" id="{719D117A-3BC0-471B-913E-683B4B951714}"/>
                    </a:ext>
                  </a:extLst>
                </p:cNvPr>
                <p:cNvSpPr/>
                <p:nvPr/>
              </p:nvSpPr>
              <p:spPr>
                <a:xfrm>
                  <a:off x="2919313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8BC54E84-6330-4662-98DC-121DAC2CCBBC}"/>
                    </a:ext>
                  </a:extLst>
                </p:cNvPr>
                <p:cNvSpPr/>
                <p:nvPr/>
              </p:nvSpPr>
              <p:spPr>
                <a:xfrm>
                  <a:off x="1866716" y="4963299"/>
                  <a:ext cx="192883" cy="401958"/>
                </a:xfrm>
                <a:custGeom>
                  <a:avLst/>
                  <a:gdLst>
                    <a:gd name="connsiteX0" fmla="*/ 92796 w 192883"/>
                    <a:gd name="connsiteY0" fmla="*/ 0 h 401958"/>
                    <a:gd name="connsiteX1" fmla="*/ 192883 w 192883"/>
                    <a:gd name="connsiteY1" fmla="*/ 0 h 401958"/>
                    <a:gd name="connsiteX2" fmla="*/ 192883 w 192883"/>
                    <a:gd name="connsiteY2" fmla="*/ 201888 h 401958"/>
                    <a:gd name="connsiteX3" fmla="*/ 69579 w 192883"/>
                    <a:gd name="connsiteY3" fmla="*/ 387911 h 401958"/>
                    <a:gd name="connsiteX4" fmla="*/ 0 w 192883"/>
                    <a:gd name="connsiteY4" fmla="*/ 401958 h 401958"/>
                    <a:gd name="connsiteX5" fmla="*/ 5235 w 192883"/>
                    <a:gd name="connsiteY5" fmla="*/ 349717 h 401958"/>
                    <a:gd name="connsiteX6" fmla="*/ 54746 w 192883"/>
                    <a:gd name="connsiteY6" fmla="*/ 106778 h 401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2883" h="401958">
                      <a:moveTo>
                        <a:pt x="92796" y="0"/>
                      </a:moveTo>
                      <a:lnTo>
                        <a:pt x="192883" y="0"/>
                      </a:lnTo>
                      <a:lnTo>
                        <a:pt x="192883" y="201888"/>
                      </a:lnTo>
                      <a:cubicBezTo>
                        <a:pt x="192883" y="285513"/>
                        <a:pt x="142040" y="357263"/>
                        <a:pt x="69579" y="387911"/>
                      </a:cubicBezTo>
                      <a:lnTo>
                        <a:pt x="0" y="401958"/>
                      </a:lnTo>
                      <a:lnTo>
                        <a:pt x="5235" y="349717"/>
                      </a:lnTo>
                      <a:cubicBezTo>
                        <a:pt x="16554" y="265466"/>
                        <a:pt x="33247" y="184197"/>
                        <a:pt x="54746" y="106778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D63C74C9-8124-46CA-9AEB-7EA7B8744B41}"/>
                    </a:ext>
                  </a:extLst>
                </p:cNvPr>
                <p:cNvSpPr/>
                <p:nvPr/>
              </p:nvSpPr>
              <p:spPr>
                <a:xfrm flipH="1">
                  <a:off x="3350459" y="4963299"/>
                  <a:ext cx="192883" cy="401958"/>
                </a:xfrm>
                <a:custGeom>
                  <a:avLst/>
                  <a:gdLst>
                    <a:gd name="connsiteX0" fmla="*/ 92796 w 192883"/>
                    <a:gd name="connsiteY0" fmla="*/ 0 h 401958"/>
                    <a:gd name="connsiteX1" fmla="*/ 192883 w 192883"/>
                    <a:gd name="connsiteY1" fmla="*/ 0 h 401958"/>
                    <a:gd name="connsiteX2" fmla="*/ 192883 w 192883"/>
                    <a:gd name="connsiteY2" fmla="*/ 201888 h 401958"/>
                    <a:gd name="connsiteX3" fmla="*/ 69579 w 192883"/>
                    <a:gd name="connsiteY3" fmla="*/ 387911 h 401958"/>
                    <a:gd name="connsiteX4" fmla="*/ 0 w 192883"/>
                    <a:gd name="connsiteY4" fmla="*/ 401958 h 401958"/>
                    <a:gd name="connsiteX5" fmla="*/ 5235 w 192883"/>
                    <a:gd name="connsiteY5" fmla="*/ 349717 h 401958"/>
                    <a:gd name="connsiteX6" fmla="*/ 54746 w 192883"/>
                    <a:gd name="connsiteY6" fmla="*/ 106778 h 401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2883" h="401958">
                      <a:moveTo>
                        <a:pt x="92796" y="0"/>
                      </a:moveTo>
                      <a:lnTo>
                        <a:pt x="192883" y="0"/>
                      </a:lnTo>
                      <a:lnTo>
                        <a:pt x="192883" y="201888"/>
                      </a:lnTo>
                      <a:cubicBezTo>
                        <a:pt x="192883" y="285513"/>
                        <a:pt x="142040" y="357263"/>
                        <a:pt x="69579" y="387911"/>
                      </a:cubicBezTo>
                      <a:lnTo>
                        <a:pt x="0" y="401958"/>
                      </a:lnTo>
                      <a:lnTo>
                        <a:pt x="5235" y="349717"/>
                      </a:lnTo>
                      <a:cubicBezTo>
                        <a:pt x="16554" y="265466"/>
                        <a:pt x="33247" y="184197"/>
                        <a:pt x="54746" y="106778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BFC910D1-2B8D-4429-8747-581DF162F1D5}"/>
                  </a:ext>
                </a:extLst>
              </p:cNvPr>
              <p:cNvGrpSpPr/>
              <p:nvPr/>
            </p:nvGrpSpPr>
            <p:grpSpPr>
              <a:xfrm>
                <a:off x="1919051" y="4733802"/>
                <a:ext cx="1574237" cy="403778"/>
                <a:chOff x="1919051" y="4733802"/>
                <a:chExt cx="1574237" cy="403778"/>
              </a:xfrm>
              <a:grpFill/>
            </p:grpSpPr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616FB310-905B-4D32-B344-F121B384554B}"/>
                    </a:ext>
                  </a:extLst>
                </p:cNvPr>
                <p:cNvSpPr/>
                <p:nvPr/>
              </p:nvSpPr>
              <p:spPr>
                <a:xfrm>
                  <a:off x="1919051" y="4733802"/>
                  <a:ext cx="355476" cy="403778"/>
                </a:xfrm>
                <a:custGeom>
                  <a:avLst/>
                  <a:gdLst>
                    <a:gd name="connsiteX0" fmla="*/ 148494 w 355476"/>
                    <a:gd name="connsiteY0" fmla="*/ 0 h 403778"/>
                    <a:gd name="connsiteX1" fmla="*/ 355476 w 355476"/>
                    <a:gd name="connsiteY1" fmla="*/ 0 h 403778"/>
                    <a:gd name="connsiteX2" fmla="*/ 355476 w 355476"/>
                    <a:gd name="connsiteY2" fmla="*/ 201889 h 403778"/>
                    <a:gd name="connsiteX3" fmla="*/ 153587 w 355476"/>
                    <a:gd name="connsiteY3" fmla="*/ 403778 h 403778"/>
                    <a:gd name="connsiteX4" fmla="*/ 127507 w 355476"/>
                    <a:gd name="connsiteY4" fmla="*/ 403777 h 403778"/>
                    <a:gd name="connsiteX5" fmla="*/ 48923 w 355476"/>
                    <a:gd name="connsiteY5" fmla="*/ 387912 h 403778"/>
                    <a:gd name="connsiteX6" fmla="*/ 0 w 355476"/>
                    <a:gd name="connsiteY6" fmla="*/ 354927 h 403778"/>
                    <a:gd name="connsiteX7" fmla="*/ 2410 w 355476"/>
                    <a:gd name="connsiteY7" fmla="*/ 344901 h 403778"/>
                    <a:gd name="connsiteX8" fmla="*/ 80751 w 355476"/>
                    <a:gd name="connsiteY8" fmla="*/ 12505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5476" h="403778">
                      <a:moveTo>
                        <a:pt x="148494" y="0"/>
                      </a:moveTo>
                      <a:lnTo>
                        <a:pt x="355476" y="0"/>
                      </a:lnTo>
                      <a:lnTo>
                        <a:pt x="355476" y="201889"/>
                      </a:lnTo>
                      <a:cubicBezTo>
                        <a:pt x="355476" y="313389"/>
                        <a:pt x="265087" y="403778"/>
                        <a:pt x="153587" y="403778"/>
                      </a:cubicBezTo>
                      <a:lnTo>
                        <a:pt x="127507" y="403777"/>
                      </a:lnTo>
                      <a:cubicBezTo>
                        <a:pt x="99632" y="403777"/>
                        <a:pt x="73077" y="398128"/>
                        <a:pt x="48923" y="387912"/>
                      </a:cubicBezTo>
                      <a:lnTo>
                        <a:pt x="0" y="354927"/>
                      </a:lnTo>
                      <a:lnTo>
                        <a:pt x="2410" y="344901"/>
                      </a:lnTo>
                      <a:cubicBezTo>
                        <a:pt x="23908" y="267482"/>
                        <a:pt x="50212" y="193912"/>
                        <a:pt x="80751" y="125058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四角形: 上の 2 つの角を丸める 351">
                  <a:extLst>
                    <a:ext uri="{FF2B5EF4-FFF2-40B4-BE49-F238E27FC236}">
                      <a16:creationId xmlns:a16="http://schemas.microsoft.com/office/drawing/2014/main" id="{01E3A6B7-9AA2-42D7-B857-EFF805513BA3}"/>
                    </a:ext>
                  </a:extLst>
                </p:cNvPr>
                <p:cNvSpPr/>
                <p:nvPr/>
              </p:nvSpPr>
              <p:spPr>
                <a:xfrm>
                  <a:off x="2274527" y="4733803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四角形: 上の 2 つの角を丸める 352">
                  <a:extLst>
                    <a:ext uri="{FF2B5EF4-FFF2-40B4-BE49-F238E27FC236}">
                      <a16:creationId xmlns:a16="http://schemas.microsoft.com/office/drawing/2014/main" id="{52694AD0-69D5-437E-B260-575B88F9D0F5}"/>
                    </a:ext>
                  </a:extLst>
                </p:cNvPr>
                <p:cNvSpPr/>
                <p:nvPr/>
              </p:nvSpPr>
              <p:spPr>
                <a:xfrm>
                  <a:off x="2704384" y="4733803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6D558738-49D8-43CC-9F52-ACCC476B7B4A}"/>
                    </a:ext>
                  </a:extLst>
                </p:cNvPr>
                <p:cNvSpPr/>
                <p:nvPr/>
              </p:nvSpPr>
              <p:spPr>
                <a:xfrm>
                  <a:off x="3134243" y="4733802"/>
                  <a:ext cx="359045" cy="403778"/>
                </a:xfrm>
                <a:custGeom>
                  <a:avLst/>
                  <a:gdLst>
                    <a:gd name="connsiteX0" fmla="*/ 0 w 359045"/>
                    <a:gd name="connsiteY0" fmla="*/ 0 h 403778"/>
                    <a:gd name="connsiteX1" fmla="*/ 216329 w 359045"/>
                    <a:gd name="connsiteY1" fmla="*/ 0 h 403778"/>
                    <a:gd name="connsiteX2" fmla="*/ 274726 w 359045"/>
                    <a:gd name="connsiteY2" fmla="*/ 107805 h 403778"/>
                    <a:gd name="connsiteX3" fmla="*/ 353068 w 359045"/>
                    <a:gd name="connsiteY3" fmla="*/ 327648 h 403778"/>
                    <a:gd name="connsiteX4" fmla="*/ 359045 w 359045"/>
                    <a:gd name="connsiteY4" fmla="*/ 352522 h 403778"/>
                    <a:gd name="connsiteX5" fmla="*/ 306553 w 359045"/>
                    <a:gd name="connsiteY5" fmla="*/ 387913 h 403778"/>
                    <a:gd name="connsiteX6" fmla="*/ 227969 w 359045"/>
                    <a:gd name="connsiteY6" fmla="*/ 403778 h 403778"/>
                    <a:gd name="connsiteX7" fmla="*/ 201889 w 359045"/>
                    <a:gd name="connsiteY7" fmla="*/ 403777 h 403778"/>
                    <a:gd name="connsiteX8" fmla="*/ 0 w 359045"/>
                    <a:gd name="connsiteY8" fmla="*/ 20188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9045" h="403778">
                      <a:moveTo>
                        <a:pt x="0" y="0"/>
                      </a:moveTo>
                      <a:lnTo>
                        <a:pt x="216329" y="0"/>
                      </a:lnTo>
                      <a:lnTo>
                        <a:pt x="274726" y="107805"/>
                      </a:lnTo>
                      <a:cubicBezTo>
                        <a:pt x="305265" y="176659"/>
                        <a:pt x="331569" y="250229"/>
                        <a:pt x="353068" y="327648"/>
                      </a:cubicBezTo>
                      <a:lnTo>
                        <a:pt x="359045" y="352522"/>
                      </a:lnTo>
                      <a:lnTo>
                        <a:pt x="306553" y="387913"/>
                      </a:lnTo>
                      <a:cubicBezTo>
                        <a:pt x="282400" y="398129"/>
                        <a:pt x="255844" y="403778"/>
                        <a:pt x="227969" y="403778"/>
                      </a:cubicBezTo>
                      <a:lnTo>
                        <a:pt x="201889" y="403777"/>
                      </a:lnTo>
                      <a:cubicBezTo>
                        <a:pt x="90389" y="403777"/>
                        <a:pt x="0" y="313388"/>
                        <a:pt x="0" y="201888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00CB796A-BC62-4C92-B999-73040383DDB9}"/>
                  </a:ext>
                </a:extLst>
              </p:cNvPr>
              <p:cNvGrpSpPr/>
              <p:nvPr/>
            </p:nvGrpSpPr>
            <p:grpSpPr>
              <a:xfrm>
                <a:off x="2063192" y="4504306"/>
                <a:ext cx="1282387" cy="403778"/>
                <a:chOff x="2063192" y="4504306"/>
                <a:chExt cx="1282387" cy="403778"/>
              </a:xfrm>
              <a:grpFill/>
            </p:grpSpPr>
            <p:sp>
              <p:nvSpPr>
                <p:cNvPr id="348" name="四角形: 上の 2 つの角を丸める 347">
                  <a:extLst>
                    <a:ext uri="{FF2B5EF4-FFF2-40B4-BE49-F238E27FC236}">
                      <a16:creationId xmlns:a16="http://schemas.microsoft.com/office/drawing/2014/main" id="{EE4C09E8-C694-45F9-873A-F8A019715AA3}"/>
                    </a:ext>
                  </a:extLst>
                </p:cNvPr>
                <p:cNvSpPr/>
                <p:nvPr/>
              </p:nvSpPr>
              <p:spPr>
                <a:xfrm>
                  <a:off x="2489455" y="4504306"/>
                  <a:ext cx="429858" cy="40377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659550A2-DB12-4BEC-9D7F-B687FBDC15BD}"/>
                    </a:ext>
                  </a:extLst>
                </p:cNvPr>
                <p:cNvSpPr/>
                <p:nvPr/>
              </p:nvSpPr>
              <p:spPr>
                <a:xfrm>
                  <a:off x="2919314" y="4504306"/>
                  <a:ext cx="426265" cy="403778"/>
                </a:xfrm>
                <a:custGeom>
                  <a:avLst/>
                  <a:gdLst>
                    <a:gd name="connsiteX0" fmla="*/ 0 w 426265"/>
                    <a:gd name="connsiteY0" fmla="*/ 0 h 403778"/>
                    <a:gd name="connsiteX1" fmla="*/ 254127 w 426265"/>
                    <a:gd name="connsiteY1" fmla="*/ 0 h 403778"/>
                    <a:gd name="connsiteX2" fmla="*/ 260146 w 426265"/>
                    <a:gd name="connsiteY2" fmla="*/ 4976 h 403778"/>
                    <a:gd name="connsiteX3" fmla="*/ 385899 w 426265"/>
                    <a:gd name="connsiteY3" fmla="*/ 163013 h 403778"/>
                    <a:gd name="connsiteX4" fmla="*/ 426265 w 426265"/>
                    <a:gd name="connsiteY4" fmla="*/ 237531 h 403778"/>
                    <a:gd name="connsiteX5" fmla="*/ 425756 w 426265"/>
                    <a:gd name="connsiteY5" fmla="*/ 242577 h 403778"/>
                    <a:gd name="connsiteX6" fmla="*/ 227969 w 426265"/>
                    <a:gd name="connsiteY6" fmla="*/ 403778 h 403778"/>
                    <a:gd name="connsiteX7" fmla="*/ 201889 w 426265"/>
                    <a:gd name="connsiteY7" fmla="*/ 403777 h 403778"/>
                    <a:gd name="connsiteX8" fmla="*/ 0 w 426265"/>
                    <a:gd name="connsiteY8" fmla="*/ 20188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265" h="403778">
                      <a:moveTo>
                        <a:pt x="0" y="0"/>
                      </a:moveTo>
                      <a:lnTo>
                        <a:pt x="254127" y="0"/>
                      </a:lnTo>
                      <a:lnTo>
                        <a:pt x="260146" y="4976"/>
                      </a:lnTo>
                      <a:cubicBezTo>
                        <a:pt x="305350" y="51493"/>
                        <a:pt x="347458" y="104461"/>
                        <a:pt x="385899" y="163013"/>
                      </a:cubicBezTo>
                      <a:lnTo>
                        <a:pt x="426265" y="237531"/>
                      </a:lnTo>
                      <a:lnTo>
                        <a:pt x="425756" y="242577"/>
                      </a:lnTo>
                      <a:cubicBezTo>
                        <a:pt x="406931" y="334574"/>
                        <a:pt x="325532" y="403778"/>
                        <a:pt x="227969" y="403778"/>
                      </a:cubicBezTo>
                      <a:lnTo>
                        <a:pt x="201889" y="403777"/>
                      </a:lnTo>
                      <a:cubicBezTo>
                        <a:pt x="90389" y="403777"/>
                        <a:pt x="0" y="313388"/>
                        <a:pt x="0" y="201888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AA5CE664-A287-4223-84FD-C523716C1941}"/>
                    </a:ext>
                  </a:extLst>
                </p:cNvPr>
                <p:cNvSpPr/>
                <p:nvPr/>
              </p:nvSpPr>
              <p:spPr>
                <a:xfrm>
                  <a:off x="2063192" y="4504306"/>
                  <a:ext cx="426265" cy="403776"/>
                </a:xfrm>
                <a:custGeom>
                  <a:avLst/>
                  <a:gdLst>
                    <a:gd name="connsiteX0" fmla="*/ 172139 w 426265"/>
                    <a:gd name="connsiteY0" fmla="*/ 0 h 403776"/>
                    <a:gd name="connsiteX1" fmla="*/ 426265 w 426265"/>
                    <a:gd name="connsiteY1" fmla="*/ 0 h 403776"/>
                    <a:gd name="connsiteX2" fmla="*/ 426265 w 426265"/>
                    <a:gd name="connsiteY2" fmla="*/ 201888 h 403776"/>
                    <a:gd name="connsiteX3" fmla="*/ 224377 w 426265"/>
                    <a:gd name="connsiteY3" fmla="*/ 403776 h 403776"/>
                    <a:gd name="connsiteX4" fmla="*/ 198295 w 426265"/>
                    <a:gd name="connsiteY4" fmla="*/ 403776 h 403776"/>
                    <a:gd name="connsiteX5" fmla="*/ 509 w 426265"/>
                    <a:gd name="connsiteY5" fmla="*/ 242576 h 403776"/>
                    <a:gd name="connsiteX6" fmla="*/ 0 w 426265"/>
                    <a:gd name="connsiteY6" fmla="*/ 237533 h 403776"/>
                    <a:gd name="connsiteX7" fmla="*/ 40367 w 426265"/>
                    <a:gd name="connsiteY7" fmla="*/ 163013 h 403776"/>
                    <a:gd name="connsiteX8" fmla="*/ 166120 w 426265"/>
                    <a:gd name="connsiteY8" fmla="*/ 4976 h 403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265" h="403776">
                      <a:moveTo>
                        <a:pt x="172139" y="0"/>
                      </a:moveTo>
                      <a:lnTo>
                        <a:pt x="426265" y="0"/>
                      </a:lnTo>
                      <a:lnTo>
                        <a:pt x="426265" y="201888"/>
                      </a:lnTo>
                      <a:cubicBezTo>
                        <a:pt x="426265" y="313388"/>
                        <a:pt x="335877" y="403776"/>
                        <a:pt x="224377" y="403776"/>
                      </a:cubicBezTo>
                      <a:lnTo>
                        <a:pt x="198295" y="403776"/>
                      </a:lnTo>
                      <a:cubicBezTo>
                        <a:pt x="100733" y="403776"/>
                        <a:pt x="19334" y="334573"/>
                        <a:pt x="509" y="242576"/>
                      </a:cubicBezTo>
                      <a:lnTo>
                        <a:pt x="0" y="237533"/>
                      </a:lnTo>
                      <a:lnTo>
                        <a:pt x="40367" y="163013"/>
                      </a:lnTo>
                      <a:cubicBezTo>
                        <a:pt x="78808" y="104461"/>
                        <a:pt x="120916" y="51493"/>
                        <a:pt x="166120" y="4976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0B0AF7AB-E270-4AAD-A3A0-68FAF3667DE4}"/>
                  </a:ext>
                </a:extLst>
              </p:cNvPr>
              <p:cNvGrpSpPr/>
              <p:nvPr/>
            </p:nvGrpSpPr>
            <p:grpSpPr>
              <a:xfrm>
                <a:off x="2274527" y="4279623"/>
                <a:ext cx="859715" cy="398965"/>
                <a:chOff x="2274527" y="4279623"/>
                <a:chExt cx="859715" cy="398965"/>
              </a:xfrm>
              <a:grpFill/>
            </p:grpSpPr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F0F1755C-6821-4478-B86F-2C4BE92E9C99}"/>
                    </a:ext>
                  </a:extLst>
                </p:cNvPr>
                <p:cNvSpPr/>
                <p:nvPr/>
              </p:nvSpPr>
              <p:spPr>
                <a:xfrm>
                  <a:off x="2704384" y="4279623"/>
                  <a:ext cx="429858" cy="398965"/>
                </a:xfrm>
                <a:custGeom>
                  <a:avLst/>
                  <a:gdLst>
                    <a:gd name="connsiteX0" fmla="*/ 1 w 429858"/>
                    <a:gd name="connsiteY0" fmla="*/ 0 h 398965"/>
                    <a:gd name="connsiteX1" fmla="*/ 330742 w 429858"/>
                    <a:gd name="connsiteY1" fmla="*/ 101707 h 398965"/>
                    <a:gd name="connsiteX2" fmla="*/ 429858 w 429858"/>
                    <a:gd name="connsiteY2" fmla="*/ 183651 h 398965"/>
                    <a:gd name="connsiteX3" fmla="*/ 429858 w 429858"/>
                    <a:gd name="connsiteY3" fmla="*/ 197076 h 398965"/>
                    <a:gd name="connsiteX4" fmla="*/ 227969 w 429858"/>
                    <a:gd name="connsiteY4" fmla="*/ 398965 h 398965"/>
                    <a:gd name="connsiteX5" fmla="*/ 201889 w 429858"/>
                    <a:gd name="connsiteY5" fmla="*/ 398964 h 398965"/>
                    <a:gd name="connsiteX6" fmla="*/ 0 w 429858"/>
                    <a:gd name="connsiteY6" fmla="*/ 197075 h 398965"/>
                    <a:gd name="connsiteX7" fmla="*/ 0 w 429858"/>
                    <a:gd name="connsiteY7" fmla="*/ 0 h 398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9858" h="398965">
                      <a:moveTo>
                        <a:pt x="1" y="0"/>
                      </a:moveTo>
                      <a:cubicBezTo>
                        <a:pt x="117320" y="0"/>
                        <a:pt x="229085" y="36216"/>
                        <a:pt x="330742" y="101707"/>
                      </a:cubicBezTo>
                      <a:lnTo>
                        <a:pt x="429858" y="183651"/>
                      </a:lnTo>
                      <a:lnTo>
                        <a:pt x="429858" y="197076"/>
                      </a:lnTo>
                      <a:cubicBezTo>
                        <a:pt x="429858" y="308576"/>
                        <a:pt x="339469" y="398965"/>
                        <a:pt x="227969" y="398965"/>
                      </a:cubicBezTo>
                      <a:lnTo>
                        <a:pt x="201889" y="398964"/>
                      </a:lnTo>
                      <a:cubicBezTo>
                        <a:pt x="90389" y="398964"/>
                        <a:pt x="0" y="308575"/>
                        <a:pt x="0" y="1970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8199C6CF-7353-40B5-94FD-3B2FBE5381B5}"/>
                    </a:ext>
                  </a:extLst>
                </p:cNvPr>
                <p:cNvSpPr/>
                <p:nvPr/>
              </p:nvSpPr>
              <p:spPr>
                <a:xfrm>
                  <a:off x="2274527" y="4288249"/>
                  <a:ext cx="429858" cy="390339"/>
                </a:xfrm>
                <a:custGeom>
                  <a:avLst/>
                  <a:gdLst>
                    <a:gd name="connsiteX0" fmla="*/ 429858 w 429858"/>
                    <a:gd name="connsiteY0" fmla="*/ 0 h 390339"/>
                    <a:gd name="connsiteX1" fmla="*/ 429858 w 429858"/>
                    <a:gd name="connsiteY1" fmla="*/ 188450 h 390339"/>
                    <a:gd name="connsiteX2" fmla="*/ 227969 w 429858"/>
                    <a:gd name="connsiteY2" fmla="*/ 390339 h 390339"/>
                    <a:gd name="connsiteX3" fmla="*/ 201889 w 429858"/>
                    <a:gd name="connsiteY3" fmla="*/ 390338 h 390339"/>
                    <a:gd name="connsiteX4" fmla="*/ 0 w 429858"/>
                    <a:gd name="connsiteY4" fmla="*/ 188449 h 390339"/>
                    <a:gd name="connsiteX5" fmla="*/ 0 w 429858"/>
                    <a:gd name="connsiteY5" fmla="*/ 183651 h 390339"/>
                    <a:gd name="connsiteX6" fmla="*/ 99117 w 429858"/>
                    <a:gd name="connsiteY6" fmla="*/ 101707 h 390339"/>
                    <a:gd name="connsiteX7" fmla="*/ 429858 w 429858"/>
                    <a:gd name="connsiteY7" fmla="*/ 0 h 390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9858" h="390339">
                      <a:moveTo>
                        <a:pt x="429858" y="0"/>
                      </a:moveTo>
                      <a:lnTo>
                        <a:pt x="429858" y="188450"/>
                      </a:lnTo>
                      <a:cubicBezTo>
                        <a:pt x="429858" y="299950"/>
                        <a:pt x="339469" y="390339"/>
                        <a:pt x="227969" y="390339"/>
                      </a:cubicBezTo>
                      <a:lnTo>
                        <a:pt x="201889" y="390338"/>
                      </a:lnTo>
                      <a:cubicBezTo>
                        <a:pt x="90389" y="390338"/>
                        <a:pt x="0" y="299949"/>
                        <a:pt x="0" y="188449"/>
                      </a:cubicBezTo>
                      <a:lnTo>
                        <a:pt x="0" y="183651"/>
                      </a:lnTo>
                      <a:lnTo>
                        <a:pt x="99117" y="101707"/>
                      </a:lnTo>
                      <a:cubicBezTo>
                        <a:pt x="200774" y="36216"/>
                        <a:pt x="312539" y="0"/>
                        <a:pt x="429858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0" name="楕円 289">
              <a:extLst>
                <a:ext uri="{FF2B5EF4-FFF2-40B4-BE49-F238E27FC236}">
                  <a16:creationId xmlns:a16="http://schemas.microsoft.com/office/drawing/2014/main" id="{1F069D07-FE20-409F-B8B2-2510634AF761}"/>
                </a:ext>
              </a:extLst>
            </p:cNvPr>
            <p:cNvSpPr/>
            <p:nvPr/>
          </p:nvSpPr>
          <p:spPr>
            <a:xfrm>
              <a:off x="-2275467" y="1563353"/>
              <a:ext cx="1112840" cy="1112838"/>
            </a:xfrm>
            <a:prstGeom prst="ellipse">
              <a:avLst/>
            </a:prstGeom>
            <a:solidFill>
              <a:srgbClr val="CC006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楕円 290">
              <a:extLst>
                <a:ext uri="{FF2B5EF4-FFF2-40B4-BE49-F238E27FC236}">
                  <a16:creationId xmlns:a16="http://schemas.microsoft.com/office/drawing/2014/main" id="{7DF10D03-C9D3-4E13-B78A-F7F79169D272}"/>
                </a:ext>
              </a:extLst>
            </p:cNvPr>
            <p:cNvSpPr/>
            <p:nvPr/>
          </p:nvSpPr>
          <p:spPr>
            <a:xfrm>
              <a:off x="-1615067" y="1563353"/>
              <a:ext cx="1112840" cy="1112838"/>
            </a:xfrm>
            <a:prstGeom prst="ellipse">
              <a:avLst/>
            </a:prstGeom>
            <a:solidFill>
              <a:srgbClr val="CC006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楕円 291">
              <a:extLst>
                <a:ext uri="{FF2B5EF4-FFF2-40B4-BE49-F238E27FC236}">
                  <a16:creationId xmlns:a16="http://schemas.microsoft.com/office/drawing/2014/main" id="{21853859-38D2-4EB8-A39A-01166CC9C7CC}"/>
                </a:ext>
              </a:extLst>
            </p:cNvPr>
            <p:cNvSpPr/>
            <p:nvPr/>
          </p:nvSpPr>
          <p:spPr>
            <a:xfrm>
              <a:off x="-2214266" y="2172431"/>
              <a:ext cx="1682144" cy="1682144"/>
            </a:xfrm>
            <a:prstGeom prst="ellipse">
              <a:avLst/>
            </a:prstGeom>
            <a:solidFill>
              <a:srgbClr val="FF006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楕円 292">
              <a:extLst>
                <a:ext uri="{FF2B5EF4-FFF2-40B4-BE49-F238E27FC236}">
                  <a16:creationId xmlns:a16="http://schemas.microsoft.com/office/drawing/2014/main" id="{BE966F49-5946-4B58-8B75-001E2B90F139}"/>
                </a:ext>
              </a:extLst>
            </p:cNvPr>
            <p:cNvSpPr/>
            <p:nvPr/>
          </p:nvSpPr>
          <p:spPr>
            <a:xfrm>
              <a:off x="-2224365" y="1616789"/>
              <a:ext cx="1010636" cy="1010634"/>
            </a:xfrm>
            <a:prstGeom prst="ellipse">
              <a:avLst/>
            </a:prstGeom>
            <a:solidFill>
              <a:srgbClr val="CC006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楕円 293">
              <a:extLst>
                <a:ext uri="{FF2B5EF4-FFF2-40B4-BE49-F238E27FC236}">
                  <a16:creationId xmlns:a16="http://schemas.microsoft.com/office/drawing/2014/main" id="{9E9BD2F6-8F2D-42C2-92A4-412769C97181}"/>
                </a:ext>
              </a:extLst>
            </p:cNvPr>
            <p:cNvSpPr/>
            <p:nvPr/>
          </p:nvSpPr>
          <p:spPr>
            <a:xfrm>
              <a:off x="-1563965" y="1616789"/>
              <a:ext cx="1010636" cy="1010634"/>
            </a:xfrm>
            <a:prstGeom prst="ellipse">
              <a:avLst/>
            </a:prstGeom>
            <a:solidFill>
              <a:srgbClr val="CC006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E815B7DA-5ECB-431C-A3B6-77DF36836D29}"/>
                </a:ext>
              </a:extLst>
            </p:cNvPr>
            <p:cNvSpPr/>
            <p:nvPr/>
          </p:nvSpPr>
          <p:spPr>
            <a:xfrm>
              <a:off x="-2167215" y="1671616"/>
              <a:ext cx="896336" cy="896334"/>
            </a:xfrm>
            <a:prstGeom prst="ellipse">
              <a:avLst/>
            </a:prstGeom>
            <a:solidFill>
              <a:srgbClr val="CC006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楕円 295">
              <a:extLst>
                <a:ext uri="{FF2B5EF4-FFF2-40B4-BE49-F238E27FC236}">
                  <a16:creationId xmlns:a16="http://schemas.microsoft.com/office/drawing/2014/main" id="{124E5722-42D5-4F62-BF3A-8B66810CB212}"/>
                </a:ext>
              </a:extLst>
            </p:cNvPr>
            <p:cNvSpPr/>
            <p:nvPr/>
          </p:nvSpPr>
          <p:spPr>
            <a:xfrm>
              <a:off x="-1506815" y="1671616"/>
              <a:ext cx="896336" cy="896334"/>
            </a:xfrm>
            <a:prstGeom prst="ellipse">
              <a:avLst/>
            </a:prstGeom>
            <a:solidFill>
              <a:srgbClr val="CC006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楕円 296">
              <a:extLst>
                <a:ext uri="{FF2B5EF4-FFF2-40B4-BE49-F238E27FC236}">
                  <a16:creationId xmlns:a16="http://schemas.microsoft.com/office/drawing/2014/main" id="{F39CAC9D-8165-4144-8044-8A74B76DF24E}"/>
                </a:ext>
              </a:extLst>
            </p:cNvPr>
            <p:cNvSpPr/>
            <p:nvPr/>
          </p:nvSpPr>
          <p:spPr>
            <a:xfrm>
              <a:off x="-2110065" y="1733877"/>
              <a:ext cx="782036" cy="782034"/>
            </a:xfrm>
            <a:prstGeom prst="ellipse">
              <a:avLst/>
            </a:prstGeom>
            <a:solidFill>
              <a:srgbClr val="6600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楕円 297">
              <a:extLst>
                <a:ext uri="{FF2B5EF4-FFF2-40B4-BE49-F238E27FC236}">
                  <a16:creationId xmlns:a16="http://schemas.microsoft.com/office/drawing/2014/main" id="{64F8B7A0-5CA0-46FE-9DE6-0B8C2F389B2D}"/>
                </a:ext>
              </a:extLst>
            </p:cNvPr>
            <p:cNvSpPr/>
            <p:nvPr/>
          </p:nvSpPr>
          <p:spPr>
            <a:xfrm>
              <a:off x="-1449665" y="1733877"/>
              <a:ext cx="782036" cy="782034"/>
            </a:xfrm>
            <a:prstGeom prst="ellipse">
              <a:avLst/>
            </a:prstGeom>
            <a:solidFill>
              <a:srgbClr val="6600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E31711A1-3ED3-4FC9-AA13-8107019CB7C3}"/>
                </a:ext>
              </a:extLst>
            </p:cNvPr>
            <p:cNvGrpSpPr/>
            <p:nvPr/>
          </p:nvGrpSpPr>
          <p:grpSpPr>
            <a:xfrm rot="20700000" flipH="1">
              <a:off x="-2640620" y="2451566"/>
              <a:ext cx="329780" cy="720687"/>
              <a:chOff x="4392453" y="1476375"/>
              <a:chExt cx="386415" cy="841496"/>
            </a:xfrm>
            <a:solidFill>
              <a:srgbClr val="FF66CC"/>
            </a:solidFill>
          </p:grpSpPr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17F3D36C-58C1-451F-BCFB-C3C407542648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DB0BE192-E18E-42ED-AADE-731F71119F3C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FED3C2B3-8F7A-4677-97D0-9AD06A80EFDA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971B0CDD-69BE-4552-9692-3C98AA5ACB41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D139A469-599C-4E14-BB79-2714DE5D99FC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89BA8C6C-55D0-46EF-A0EF-245869D8B205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四角形: 上の 2 つの角を丸める 330">
                <a:extLst>
                  <a:ext uri="{FF2B5EF4-FFF2-40B4-BE49-F238E27FC236}">
                    <a16:creationId xmlns:a16="http://schemas.microsoft.com/office/drawing/2014/main" id="{829C5108-B00A-44DF-B17A-18970697BFA3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四角形: 上の 2 つの角を丸める 331">
                <a:extLst>
                  <a:ext uri="{FF2B5EF4-FFF2-40B4-BE49-F238E27FC236}">
                    <a16:creationId xmlns:a16="http://schemas.microsoft.com/office/drawing/2014/main" id="{4C01B939-B9DF-411B-B9CA-78816D87F41C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CD0A034D-0EE7-47D9-88CA-A884F77CA2B4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C8568A0A-9087-4429-B50D-12268F683184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AD4A52F4-8650-4A58-9886-650EA3CF8C02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67A242EA-2EEA-42D1-9EE2-4B48C3FE9031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B968087C-FEB7-46D2-9B92-28CD3E864CDE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E47B6597-4B3D-4C0C-9200-00CFA7F167EC}"/>
                </a:ext>
              </a:extLst>
            </p:cNvPr>
            <p:cNvGrpSpPr/>
            <p:nvPr/>
          </p:nvGrpSpPr>
          <p:grpSpPr>
            <a:xfrm rot="900000">
              <a:off x="-439788" y="2451567"/>
              <a:ext cx="329780" cy="720687"/>
              <a:chOff x="4392453" y="1476375"/>
              <a:chExt cx="386415" cy="841496"/>
            </a:xfrm>
            <a:solidFill>
              <a:srgbClr val="FF66CC"/>
            </a:solidFill>
          </p:grpSpPr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EF681DAD-43F7-4725-A6C6-2B2527DF871E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0155AF53-5303-49AD-91D2-0020C4E55A0A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E1AAE7F1-D1D9-47D2-8587-19E53D00199E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44DF0BC5-BF81-4761-A701-8E130E293DA4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4D9B939C-FAF0-4617-931A-FF47280CC1A2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E7CD77F0-BE4B-4B7B-879C-0EB74C7638F4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四角形: 上の 2 つの角を丸める 317">
                <a:extLst>
                  <a:ext uri="{FF2B5EF4-FFF2-40B4-BE49-F238E27FC236}">
                    <a16:creationId xmlns:a16="http://schemas.microsoft.com/office/drawing/2014/main" id="{3CCBC38C-3EB8-4B78-91EB-471878249601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四角形: 上の 2 つの角を丸める 318">
                <a:extLst>
                  <a:ext uri="{FF2B5EF4-FFF2-40B4-BE49-F238E27FC236}">
                    <a16:creationId xmlns:a16="http://schemas.microsoft.com/office/drawing/2014/main" id="{D5B298DB-17AB-4C6E-A937-ED68EBDD0DE0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CEA6B980-C426-4269-8D23-9834C56F2831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7AFD3A26-9D88-4351-8586-89E87984704F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4E909048-AA13-4079-9C13-D9B22727DFFD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DFEF0B1C-1D70-4BB0-8027-E4FFB7C6187C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rgbClr val="FF00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25D9A2B0-895F-4404-8EC9-DAAB4C43AA55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1" name="楕円 300">
              <a:extLst>
                <a:ext uri="{FF2B5EF4-FFF2-40B4-BE49-F238E27FC236}">
                  <a16:creationId xmlns:a16="http://schemas.microsoft.com/office/drawing/2014/main" id="{615B2647-DF93-4531-98A6-A1A86759969C}"/>
                </a:ext>
              </a:extLst>
            </p:cNvPr>
            <p:cNvSpPr/>
            <p:nvPr/>
          </p:nvSpPr>
          <p:spPr>
            <a:xfrm>
              <a:off x="-2354853" y="1747840"/>
              <a:ext cx="1963318" cy="1963318"/>
            </a:xfrm>
            <a:prstGeom prst="ellipse">
              <a:avLst/>
            </a:prstGeom>
            <a:solidFill>
              <a:srgbClr val="FF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ひし形 301">
              <a:extLst>
                <a:ext uri="{FF2B5EF4-FFF2-40B4-BE49-F238E27FC236}">
                  <a16:creationId xmlns:a16="http://schemas.microsoft.com/office/drawing/2014/main" id="{9DF44CC5-0C73-463D-905C-C53850A38C77}"/>
                </a:ext>
              </a:extLst>
            </p:cNvPr>
            <p:cNvSpPr/>
            <p:nvPr/>
          </p:nvSpPr>
          <p:spPr>
            <a:xfrm>
              <a:off x="-2151179" y="2345225"/>
              <a:ext cx="537400" cy="639056"/>
            </a:xfrm>
            <a:prstGeom prst="diamond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ひし形 302">
              <a:extLst>
                <a:ext uri="{FF2B5EF4-FFF2-40B4-BE49-F238E27FC236}">
                  <a16:creationId xmlns:a16="http://schemas.microsoft.com/office/drawing/2014/main" id="{51E1D36C-79BB-4C3F-B95D-23CB1B39ED03}"/>
                </a:ext>
              </a:extLst>
            </p:cNvPr>
            <p:cNvSpPr/>
            <p:nvPr/>
          </p:nvSpPr>
          <p:spPr>
            <a:xfrm>
              <a:off x="-1135179" y="2345225"/>
              <a:ext cx="537400" cy="639056"/>
            </a:xfrm>
            <a:prstGeom prst="diamond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楕円 303">
              <a:extLst>
                <a:ext uri="{FF2B5EF4-FFF2-40B4-BE49-F238E27FC236}">
                  <a16:creationId xmlns:a16="http://schemas.microsoft.com/office/drawing/2014/main" id="{92631BCC-E0E2-420F-917C-32027E7D4F92}"/>
                </a:ext>
              </a:extLst>
            </p:cNvPr>
            <p:cNvSpPr/>
            <p:nvPr/>
          </p:nvSpPr>
          <p:spPr>
            <a:xfrm>
              <a:off x="-2001783" y="2541963"/>
              <a:ext cx="235604" cy="2356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楕円 304">
              <a:extLst>
                <a:ext uri="{FF2B5EF4-FFF2-40B4-BE49-F238E27FC236}">
                  <a16:creationId xmlns:a16="http://schemas.microsoft.com/office/drawing/2014/main" id="{859C3EDE-C1B5-4F2D-8F33-2903055BFABB}"/>
                </a:ext>
              </a:extLst>
            </p:cNvPr>
            <p:cNvSpPr/>
            <p:nvPr/>
          </p:nvSpPr>
          <p:spPr>
            <a:xfrm>
              <a:off x="-986461" y="2541963"/>
              <a:ext cx="235604" cy="2356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EA8E29F3-5B01-4810-A6BE-59FE25DF0542}"/>
                </a:ext>
              </a:extLst>
            </p:cNvPr>
            <p:cNvSpPr/>
            <p:nvPr/>
          </p:nvSpPr>
          <p:spPr>
            <a:xfrm rot="1802150">
              <a:off x="-2333884" y="5149858"/>
              <a:ext cx="1003617" cy="1045004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393" h="912534">
                  <a:moveTo>
                    <a:pt x="474512" y="16013"/>
                  </a:moveTo>
                  <a:cubicBezTo>
                    <a:pt x="474512" y="132056"/>
                    <a:pt x="494481" y="246005"/>
                    <a:pt x="532516" y="353913"/>
                  </a:cubicBezTo>
                  <a:lnTo>
                    <a:pt x="571785" y="448319"/>
                  </a:lnTo>
                  <a:lnTo>
                    <a:pt x="627563" y="523651"/>
                  </a:lnTo>
                  <a:cubicBezTo>
                    <a:pt x="691736" y="592424"/>
                    <a:pt x="778648" y="639097"/>
                    <a:pt x="876393" y="655561"/>
                  </a:cubicBezTo>
                  <a:cubicBezTo>
                    <a:pt x="833913" y="680087"/>
                    <a:pt x="788793" y="695397"/>
                    <a:pt x="743574" y="702081"/>
                  </a:cubicBezTo>
                  <a:lnTo>
                    <a:pt x="739912" y="702278"/>
                  </a:lnTo>
                  <a:lnTo>
                    <a:pt x="776497" y="743964"/>
                  </a:lnTo>
                  <a:cubicBezTo>
                    <a:pt x="804106" y="772224"/>
                    <a:pt x="833441" y="799228"/>
                    <a:pt x="864431" y="824830"/>
                  </a:cubicBezTo>
                  <a:cubicBezTo>
                    <a:pt x="804754" y="824830"/>
                    <a:pt x="746490" y="819172"/>
                    <a:pt x="690218" y="808398"/>
                  </a:cubicBezTo>
                  <a:lnTo>
                    <a:pt x="627512" y="790185"/>
                  </a:lnTo>
                  <a:lnTo>
                    <a:pt x="691605" y="849953"/>
                  </a:lnTo>
                  <a:cubicBezTo>
                    <a:pt x="717245" y="869144"/>
                    <a:pt x="745265" y="885809"/>
                    <a:pt x="775316" y="899542"/>
                  </a:cubicBezTo>
                  <a:cubicBezTo>
                    <a:pt x="585795" y="950324"/>
                    <a:pt x="393639" y="847738"/>
                    <a:pt x="346125" y="670411"/>
                  </a:cubicBezTo>
                  <a:lnTo>
                    <a:pt x="344765" y="663962"/>
                  </a:lnTo>
                  <a:lnTo>
                    <a:pt x="253186" y="587933"/>
                  </a:lnTo>
                  <a:cubicBezTo>
                    <a:pt x="96755" y="441566"/>
                    <a:pt x="0" y="239362"/>
                    <a:pt x="0" y="16013"/>
                  </a:cubicBezTo>
                  <a:lnTo>
                    <a:pt x="864" y="0"/>
                  </a:lnTo>
                </a:path>
              </a:pathLst>
            </a:custGeom>
            <a:pattFill prst="dkVert">
              <a:fgClr>
                <a:srgbClr val="FFCCFF"/>
              </a:fgClr>
              <a:bgClr>
                <a:srgbClr val="FF66CC"/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42B3641A-3464-4487-9B67-4CA7BF80B93F}"/>
                </a:ext>
              </a:extLst>
            </p:cNvPr>
            <p:cNvSpPr/>
            <p:nvPr/>
          </p:nvSpPr>
          <p:spPr>
            <a:xfrm>
              <a:off x="-1603408" y="5232382"/>
              <a:ext cx="1003617" cy="1045004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393" h="912534">
                  <a:moveTo>
                    <a:pt x="474512" y="16013"/>
                  </a:moveTo>
                  <a:cubicBezTo>
                    <a:pt x="474512" y="132056"/>
                    <a:pt x="494481" y="246005"/>
                    <a:pt x="532516" y="353913"/>
                  </a:cubicBezTo>
                  <a:lnTo>
                    <a:pt x="571785" y="448319"/>
                  </a:lnTo>
                  <a:lnTo>
                    <a:pt x="627563" y="523651"/>
                  </a:lnTo>
                  <a:cubicBezTo>
                    <a:pt x="691736" y="592424"/>
                    <a:pt x="778648" y="639097"/>
                    <a:pt x="876393" y="655561"/>
                  </a:cubicBezTo>
                  <a:cubicBezTo>
                    <a:pt x="833913" y="680087"/>
                    <a:pt x="788793" y="695397"/>
                    <a:pt x="743574" y="702081"/>
                  </a:cubicBezTo>
                  <a:lnTo>
                    <a:pt x="739912" y="702278"/>
                  </a:lnTo>
                  <a:lnTo>
                    <a:pt x="776497" y="743964"/>
                  </a:lnTo>
                  <a:cubicBezTo>
                    <a:pt x="804106" y="772224"/>
                    <a:pt x="833441" y="799228"/>
                    <a:pt x="864431" y="824830"/>
                  </a:cubicBezTo>
                  <a:cubicBezTo>
                    <a:pt x="804754" y="824830"/>
                    <a:pt x="746490" y="819172"/>
                    <a:pt x="690218" y="808398"/>
                  </a:cubicBezTo>
                  <a:lnTo>
                    <a:pt x="627512" y="790185"/>
                  </a:lnTo>
                  <a:lnTo>
                    <a:pt x="691605" y="849953"/>
                  </a:lnTo>
                  <a:cubicBezTo>
                    <a:pt x="717245" y="869144"/>
                    <a:pt x="745265" y="885809"/>
                    <a:pt x="775316" y="899542"/>
                  </a:cubicBezTo>
                  <a:cubicBezTo>
                    <a:pt x="585795" y="950324"/>
                    <a:pt x="393639" y="847738"/>
                    <a:pt x="346125" y="670411"/>
                  </a:cubicBezTo>
                  <a:lnTo>
                    <a:pt x="344765" y="663962"/>
                  </a:lnTo>
                  <a:lnTo>
                    <a:pt x="253186" y="587933"/>
                  </a:lnTo>
                  <a:cubicBezTo>
                    <a:pt x="96755" y="441566"/>
                    <a:pt x="0" y="239362"/>
                    <a:pt x="0" y="16013"/>
                  </a:cubicBezTo>
                  <a:lnTo>
                    <a:pt x="864" y="0"/>
                  </a:lnTo>
                </a:path>
              </a:pathLst>
            </a:custGeom>
            <a:pattFill prst="dkVert">
              <a:fgClr>
                <a:srgbClr val="FFCCFF"/>
              </a:fgClr>
              <a:bgClr>
                <a:srgbClr val="FF66CC"/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DDC04B56-9DCB-4C4F-AF56-61100E1D2723}"/>
                </a:ext>
              </a:extLst>
            </p:cNvPr>
            <p:cNvSpPr/>
            <p:nvPr/>
          </p:nvSpPr>
          <p:spPr>
            <a:xfrm rot="19800000">
              <a:off x="-1045470" y="4922915"/>
              <a:ext cx="1003617" cy="1026666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  <a:gd name="connsiteX0" fmla="*/ 474512 w 876393"/>
                <a:gd name="connsiteY0" fmla="*/ 0 h 896521"/>
                <a:gd name="connsiteX1" fmla="*/ 532516 w 876393"/>
                <a:gd name="connsiteY1" fmla="*/ 337900 h 896521"/>
                <a:gd name="connsiteX2" fmla="*/ 571785 w 876393"/>
                <a:gd name="connsiteY2" fmla="*/ 432306 h 896521"/>
                <a:gd name="connsiteX3" fmla="*/ 627563 w 876393"/>
                <a:gd name="connsiteY3" fmla="*/ 507638 h 896521"/>
                <a:gd name="connsiteX4" fmla="*/ 876393 w 876393"/>
                <a:gd name="connsiteY4" fmla="*/ 639548 h 896521"/>
                <a:gd name="connsiteX5" fmla="*/ 743574 w 876393"/>
                <a:gd name="connsiteY5" fmla="*/ 686068 h 896521"/>
                <a:gd name="connsiteX6" fmla="*/ 739912 w 876393"/>
                <a:gd name="connsiteY6" fmla="*/ 686265 h 896521"/>
                <a:gd name="connsiteX7" fmla="*/ 776497 w 876393"/>
                <a:gd name="connsiteY7" fmla="*/ 727951 h 896521"/>
                <a:gd name="connsiteX8" fmla="*/ 864431 w 876393"/>
                <a:gd name="connsiteY8" fmla="*/ 808817 h 896521"/>
                <a:gd name="connsiteX9" fmla="*/ 690218 w 876393"/>
                <a:gd name="connsiteY9" fmla="*/ 792385 h 896521"/>
                <a:gd name="connsiteX10" fmla="*/ 627512 w 876393"/>
                <a:gd name="connsiteY10" fmla="*/ 774172 h 896521"/>
                <a:gd name="connsiteX11" fmla="*/ 691605 w 876393"/>
                <a:gd name="connsiteY11" fmla="*/ 833940 h 896521"/>
                <a:gd name="connsiteX12" fmla="*/ 775316 w 876393"/>
                <a:gd name="connsiteY12" fmla="*/ 883529 h 896521"/>
                <a:gd name="connsiteX13" fmla="*/ 346125 w 876393"/>
                <a:gd name="connsiteY13" fmla="*/ 654398 h 896521"/>
                <a:gd name="connsiteX14" fmla="*/ 344765 w 876393"/>
                <a:gd name="connsiteY14" fmla="*/ 647949 h 896521"/>
                <a:gd name="connsiteX15" fmla="*/ 253186 w 876393"/>
                <a:gd name="connsiteY15" fmla="*/ 571920 h 896521"/>
                <a:gd name="connsiteX16" fmla="*/ 0 w 876393"/>
                <a:gd name="connsiteY16" fmla="*/ 0 h 896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76393" h="896521">
                  <a:moveTo>
                    <a:pt x="474512" y="0"/>
                  </a:moveTo>
                  <a:cubicBezTo>
                    <a:pt x="474512" y="116043"/>
                    <a:pt x="494481" y="229992"/>
                    <a:pt x="532516" y="337900"/>
                  </a:cubicBezTo>
                  <a:lnTo>
                    <a:pt x="571785" y="432306"/>
                  </a:lnTo>
                  <a:lnTo>
                    <a:pt x="627563" y="507638"/>
                  </a:lnTo>
                  <a:cubicBezTo>
                    <a:pt x="691736" y="576411"/>
                    <a:pt x="778648" y="623084"/>
                    <a:pt x="876393" y="639548"/>
                  </a:cubicBezTo>
                  <a:cubicBezTo>
                    <a:pt x="833913" y="664074"/>
                    <a:pt x="788793" y="679384"/>
                    <a:pt x="743574" y="686068"/>
                  </a:cubicBezTo>
                  <a:lnTo>
                    <a:pt x="739912" y="686265"/>
                  </a:lnTo>
                  <a:lnTo>
                    <a:pt x="776497" y="727951"/>
                  </a:lnTo>
                  <a:cubicBezTo>
                    <a:pt x="804106" y="756211"/>
                    <a:pt x="833441" y="783215"/>
                    <a:pt x="864431" y="808817"/>
                  </a:cubicBezTo>
                  <a:cubicBezTo>
                    <a:pt x="804754" y="808817"/>
                    <a:pt x="746490" y="803159"/>
                    <a:pt x="690218" y="792385"/>
                  </a:cubicBezTo>
                  <a:lnTo>
                    <a:pt x="627512" y="774172"/>
                  </a:lnTo>
                  <a:lnTo>
                    <a:pt x="691605" y="833940"/>
                  </a:lnTo>
                  <a:cubicBezTo>
                    <a:pt x="717245" y="853131"/>
                    <a:pt x="745265" y="869796"/>
                    <a:pt x="775316" y="883529"/>
                  </a:cubicBezTo>
                  <a:cubicBezTo>
                    <a:pt x="585795" y="934311"/>
                    <a:pt x="393639" y="831725"/>
                    <a:pt x="346125" y="654398"/>
                  </a:cubicBezTo>
                  <a:lnTo>
                    <a:pt x="344765" y="647949"/>
                  </a:lnTo>
                  <a:lnTo>
                    <a:pt x="253186" y="571920"/>
                  </a:lnTo>
                  <a:cubicBezTo>
                    <a:pt x="96755" y="425553"/>
                    <a:pt x="0" y="223349"/>
                    <a:pt x="0" y="0"/>
                  </a:cubicBezTo>
                </a:path>
              </a:pathLst>
            </a:custGeom>
            <a:pattFill prst="dkVert">
              <a:fgClr>
                <a:srgbClr val="FFCCFF"/>
              </a:fgClr>
              <a:bgClr>
                <a:srgbClr val="FF66CC"/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楕円 308">
              <a:extLst>
                <a:ext uri="{FF2B5EF4-FFF2-40B4-BE49-F238E27FC236}">
                  <a16:creationId xmlns:a16="http://schemas.microsoft.com/office/drawing/2014/main" id="{B860E508-5997-441B-844F-1CF52113FFB7}"/>
                </a:ext>
              </a:extLst>
            </p:cNvPr>
            <p:cNvSpPr/>
            <p:nvPr/>
          </p:nvSpPr>
          <p:spPr>
            <a:xfrm>
              <a:off x="-1772774" y="3124743"/>
              <a:ext cx="786313" cy="31132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B2806EDC-F37A-4FF0-9FD8-9E41BBE5C514}"/>
                </a:ext>
              </a:extLst>
            </p:cNvPr>
            <p:cNvSpPr/>
            <p:nvPr/>
          </p:nvSpPr>
          <p:spPr>
            <a:xfrm>
              <a:off x="-1788113" y="3292845"/>
              <a:ext cx="826119" cy="250090"/>
            </a:xfrm>
            <a:custGeom>
              <a:avLst/>
              <a:gdLst>
                <a:gd name="connsiteX0" fmla="*/ 826119 w 826119"/>
                <a:gd name="connsiteY0" fmla="*/ 0 h 250090"/>
                <a:gd name="connsiteX1" fmla="*/ 826119 w 826119"/>
                <a:gd name="connsiteY1" fmla="*/ 4231 h 250090"/>
                <a:gd name="connsiteX2" fmla="*/ 800157 w 826119"/>
                <a:gd name="connsiteY2" fmla="*/ 46682 h 250090"/>
                <a:gd name="connsiteX3" fmla="*/ 434836 w 826119"/>
                <a:gd name="connsiteY3" fmla="*/ 248340 h 250090"/>
                <a:gd name="connsiteX4" fmla="*/ 412080 w 826119"/>
                <a:gd name="connsiteY4" fmla="*/ 250090 h 250090"/>
                <a:gd name="connsiteX5" fmla="*/ 389324 w 826119"/>
                <a:gd name="connsiteY5" fmla="*/ 248340 h 250090"/>
                <a:gd name="connsiteX6" fmla="*/ 24003 w 826119"/>
                <a:gd name="connsiteY6" fmla="*/ 46682 h 250090"/>
                <a:gd name="connsiteX7" fmla="*/ 0 w 826119"/>
                <a:gd name="connsiteY7" fmla="*/ 7435 h 250090"/>
                <a:gd name="connsiteX8" fmla="*/ 0 w 826119"/>
                <a:gd name="connsiteY8" fmla="*/ 881 h 250090"/>
                <a:gd name="connsiteX9" fmla="*/ 82923 w 826119"/>
                <a:gd name="connsiteY9" fmla="*/ 29069 h 250090"/>
                <a:gd name="connsiteX10" fmla="*/ 412080 w 826119"/>
                <a:gd name="connsiteY10" fmla="*/ 69144 h 250090"/>
                <a:gd name="connsiteX11" fmla="*/ 824755 w 826119"/>
                <a:gd name="connsiteY11" fmla="*/ 679 h 250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119" h="250090">
                  <a:moveTo>
                    <a:pt x="826119" y="0"/>
                  </a:moveTo>
                  <a:lnTo>
                    <a:pt x="826119" y="4231"/>
                  </a:lnTo>
                  <a:lnTo>
                    <a:pt x="800157" y="46682"/>
                  </a:lnTo>
                  <a:cubicBezTo>
                    <a:pt x="723100" y="148907"/>
                    <a:pt x="591064" y="223954"/>
                    <a:pt x="434836" y="248340"/>
                  </a:cubicBezTo>
                  <a:lnTo>
                    <a:pt x="412080" y="250090"/>
                  </a:lnTo>
                  <a:lnTo>
                    <a:pt x="389324" y="248340"/>
                  </a:lnTo>
                  <a:cubicBezTo>
                    <a:pt x="233096" y="223954"/>
                    <a:pt x="101060" y="148907"/>
                    <a:pt x="24003" y="46682"/>
                  </a:cubicBezTo>
                  <a:lnTo>
                    <a:pt x="0" y="7435"/>
                  </a:lnTo>
                  <a:lnTo>
                    <a:pt x="0" y="881"/>
                  </a:lnTo>
                  <a:lnTo>
                    <a:pt x="82923" y="29069"/>
                  </a:lnTo>
                  <a:cubicBezTo>
                    <a:pt x="174427" y="54222"/>
                    <a:pt x="288453" y="69144"/>
                    <a:pt x="412080" y="69144"/>
                  </a:cubicBezTo>
                  <a:cubicBezTo>
                    <a:pt x="576917" y="69144"/>
                    <a:pt x="724685" y="42616"/>
                    <a:pt x="824755" y="679"/>
                  </a:cubicBezTo>
                  <a:close/>
                </a:path>
              </a:pathLst>
            </a:custGeom>
            <a:solidFill>
              <a:srgbClr val="FF66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F6E91B53-D61C-42F5-8DD1-EFC3BB3993C5}"/>
                </a:ext>
              </a:extLst>
            </p:cNvPr>
            <p:cNvSpPr/>
            <p:nvPr/>
          </p:nvSpPr>
          <p:spPr>
            <a:xfrm>
              <a:off x="-1835599" y="2949260"/>
              <a:ext cx="919133" cy="401424"/>
            </a:xfrm>
            <a:custGeom>
              <a:avLst/>
              <a:gdLst>
                <a:gd name="connsiteX0" fmla="*/ 459566 w 919133"/>
                <a:gd name="connsiteY0" fmla="*/ 0 h 401424"/>
                <a:gd name="connsiteX1" fmla="*/ 482322 w 919133"/>
                <a:gd name="connsiteY1" fmla="*/ 1751 h 401424"/>
                <a:gd name="connsiteX2" fmla="*/ 911752 w 919133"/>
                <a:gd name="connsiteY2" fmla="*/ 337619 h 401424"/>
                <a:gd name="connsiteX3" fmla="*/ 919133 w 919133"/>
                <a:gd name="connsiteY3" fmla="*/ 401424 h 401424"/>
                <a:gd name="connsiteX4" fmla="*/ 872241 w 919133"/>
                <a:gd name="connsiteY4" fmla="*/ 378077 h 401424"/>
                <a:gd name="connsiteX5" fmla="*/ 459566 w 919133"/>
                <a:gd name="connsiteY5" fmla="*/ 309612 h 401424"/>
                <a:gd name="connsiteX6" fmla="*/ 46891 w 919133"/>
                <a:gd name="connsiteY6" fmla="*/ 378077 h 401424"/>
                <a:gd name="connsiteX7" fmla="*/ 0 w 919133"/>
                <a:gd name="connsiteY7" fmla="*/ 401424 h 401424"/>
                <a:gd name="connsiteX8" fmla="*/ 7380 w 919133"/>
                <a:gd name="connsiteY8" fmla="*/ 337619 h 401424"/>
                <a:gd name="connsiteX9" fmla="*/ 436810 w 919133"/>
                <a:gd name="connsiteY9" fmla="*/ 1751 h 401424"/>
                <a:gd name="connsiteX10" fmla="*/ 459566 w 919133"/>
                <a:gd name="connsiteY10" fmla="*/ 0 h 401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9133" h="401424">
                  <a:moveTo>
                    <a:pt x="459566" y="0"/>
                  </a:moveTo>
                  <a:lnTo>
                    <a:pt x="482322" y="1751"/>
                  </a:lnTo>
                  <a:cubicBezTo>
                    <a:pt x="701042" y="35891"/>
                    <a:pt x="872344" y="169327"/>
                    <a:pt x="911752" y="337619"/>
                  </a:cubicBezTo>
                  <a:lnTo>
                    <a:pt x="919133" y="401424"/>
                  </a:lnTo>
                  <a:lnTo>
                    <a:pt x="872241" y="378077"/>
                  </a:lnTo>
                  <a:cubicBezTo>
                    <a:pt x="772171" y="336140"/>
                    <a:pt x="624403" y="309612"/>
                    <a:pt x="459566" y="309612"/>
                  </a:cubicBezTo>
                  <a:cubicBezTo>
                    <a:pt x="294730" y="309612"/>
                    <a:pt x="146962" y="336140"/>
                    <a:pt x="46891" y="378077"/>
                  </a:cubicBezTo>
                  <a:lnTo>
                    <a:pt x="0" y="401424"/>
                  </a:lnTo>
                  <a:lnTo>
                    <a:pt x="7380" y="337619"/>
                  </a:lnTo>
                  <a:cubicBezTo>
                    <a:pt x="46788" y="169327"/>
                    <a:pt x="218091" y="35891"/>
                    <a:pt x="436810" y="1751"/>
                  </a:cubicBezTo>
                  <a:lnTo>
                    <a:pt x="459566" y="0"/>
                  </a:lnTo>
                  <a:close/>
                </a:path>
              </a:pathLst>
            </a:custGeom>
            <a:solidFill>
              <a:srgbClr val="FF66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DC4128C0-7D56-4665-803E-6F4EE02FACF1}"/>
              </a:ext>
            </a:extLst>
          </p:cNvPr>
          <p:cNvGrpSpPr/>
          <p:nvPr/>
        </p:nvGrpSpPr>
        <p:grpSpPr>
          <a:xfrm>
            <a:off x="4145150" y="3773569"/>
            <a:ext cx="1709154" cy="2671291"/>
            <a:chOff x="364575" y="1387815"/>
            <a:chExt cx="3128462" cy="4889571"/>
          </a:xfrm>
        </p:grpSpPr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971E5051-3EBE-45A4-91ED-22CCC5BFC495}"/>
                </a:ext>
              </a:extLst>
            </p:cNvPr>
            <p:cNvSpPr/>
            <p:nvPr/>
          </p:nvSpPr>
          <p:spPr>
            <a:xfrm>
              <a:off x="364575" y="1387815"/>
              <a:ext cx="3128462" cy="2848500"/>
            </a:xfrm>
            <a:custGeom>
              <a:avLst/>
              <a:gdLst>
                <a:gd name="connsiteX0" fmla="*/ 1226876 w 3128462"/>
                <a:gd name="connsiteY0" fmla="*/ 0 h 2848500"/>
                <a:gd name="connsiteX1" fmla="*/ 1496117 w 3128462"/>
                <a:gd name="connsiteY1" fmla="*/ 40705 h 2848500"/>
                <a:gd name="connsiteX2" fmla="*/ 1564231 w 3128462"/>
                <a:gd name="connsiteY2" fmla="*/ 65636 h 2848500"/>
                <a:gd name="connsiteX3" fmla="*/ 1632345 w 3128462"/>
                <a:gd name="connsiteY3" fmla="*/ 40705 h 2848500"/>
                <a:gd name="connsiteX4" fmla="*/ 1901586 w 3128462"/>
                <a:gd name="connsiteY4" fmla="*/ 0 h 2848500"/>
                <a:gd name="connsiteX5" fmla="*/ 2806994 w 3128462"/>
                <a:gd name="connsiteY5" fmla="*/ 905408 h 2848500"/>
                <a:gd name="connsiteX6" fmla="*/ 2766289 w 3128462"/>
                <a:gd name="connsiteY6" fmla="*/ 1174649 h 2848500"/>
                <a:gd name="connsiteX7" fmla="*/ 2750356 w 3128462"/>
                <a:gd name="connsiteY7" fmla="*/ 1218178 h 2848500"/>
                <a:gd name="connsiteX8" fmla="*/ 2753376 w 3128462"/>
                <a:gd name="connsiteY8" fmla="*/ 1217034 h 2848500"/>
                <a:gd name="connsiteX9" fmla="*/ 3128462 w 3128462"/>
                <a:gd name="connsiteY9" fmla="*/ 2616873 h 2848500"/>
                <a:gd name="connsiteX10" fmla="*/ 2983593 w 3128462"/>
                <a:gd name="connsiteY10" fmla="*/ 2640450 h 2848500"/>
                <a:gd name="connsiteX11" fmla="*/ 2930429 w 3128462"/>
                <a:gd name="connsiteY11" fmla="*/ 2638365 h 2848500"/>
                <a:gd name="connsiteX12" fmla="*/ 2988767 w 3128462"/>
                <a:gd name="connsiteY12" fmla="*/ 2704439 h 2848500"/>
                <a:gd name="connsiteX13" fmla="*/ 2804200 w 3128462"/>
                <a:gd name="connsiteY13" fmla="*/ 2694941 h 2848500"/>
                <a:gd name="connsiteX14" fmla="*/ 2742842 w 3128462"/>
                <a:gd name="connsiteY14" fmla="*/ 2664952 h 2848500"/>
                <a:gd name="connsiteX15" fmla="*/ 2835940 w 3128462"/>
                <a:gd name="connsiteY15" fmla="*/ 2767585 h 2848500"/>
                <a:gd name="connsiteX16" fmla="*/ 2651373 w 3128462"/>
                <a:gd name="connsiteY16" fmla="*/ 2758087 h 2848500"/>
                <a:gd name="connsiteX17" fmla="*/ 2598138 w 3128462"/>
                <a:gd name="connsiteY17" fmla="*/ 2732069 h 2848500"/>
                <a:gd name="connsiteX18" fmla="*/ 2660705 w 3128462"/>
                <a:gd name="connsiteY18" fmla="*/ 2845185 h 2848500"/>
                <a:gd name="connsiteX19" fmla="*/ 2101433 w 3128462"/>
                <a:gd name="connsiteY19" fmla="*/ 2184935 h 2848500"/>
                <a:gd name="connsiteX20" fmla="*/ 2092568 w 3128462"/>
                <a:gd name="connsiteY20" fmla="*/ 1895612 h 2848500"/>
                <a:gd name="connsiteX21" fmla="*/ 2111412 w 3128462"/>
                <a:gd name="connsiteY21" fmla="*/ 1783930 h 2848500"/>
                <a:gd name="connsiteX22" fmla="*/ 2084057 w 3128462"/>
                <a:gd name="connsiteY22" fmla="*/ 1792421 h 2848500"/>
                <a:gd name="connsiteX23" fmla="*/ 1901586 w 3128462"/>
                <a:gd name="connsiteY23" fmla="*/ 1810816 h 2848500"/>
                <a:gd name="connsiteX24" fmla="*/ 1632345 w 3128462"/>
                <a:gd name="connsiteY24" fmla="*/ 1770111 h 2848500"/>
                <a:gd name="connsiteX25" fmla="*/ 1564231 w 3128462"/>
                <a:gd name="connsiteY25" fmla="*/ 1745181 h 2848500"/>
                <a:gd name="connsiteX26" fmla="*/ 1496117 w 3128462"/>
                <a:gd name="connsiteY26" fmla="*/ 1770111 h 2848500"/>
                <a:gd name="connsiteX27" fmla="*/ 1226876 w 3128462"/>
                <a:gd name="connsiteY27" fmla="*/ 1810816 h 2848500"/>
                <a:gd name="connsiteX28" fmla="*/ 1044405 w 3128462"/>
                <a:gd name="connsiteY28" fmla="*/ 1792421 h 2848500"/>
                <a:gd name="connsiteX29" fmla="*/ 1017050 w 3128462"/>
                <a:gd name="connsiteY29" fmla="*/ 1783930 h 2848500"/>
                <a:gd name="connsiteX30" fmla="*/ 1035894 w 3128462"/>
                <a:gd name="connsiteY30" fmla="*/ 1895612 h 2848500"/>
                <a:gd name="connsiteX31" fmla="*/ 1027029 w 3128462"/>
                <a:gd name="connsiteY31" fmla="*/ 2184935 h 2848500"/>
                <a:gd name="connsiteX32" fmla="*/ 467757 w 3128462"/>
                <a:gd name="connsiteY32" fmla="*/ 2845185 h 2848500"/>
                <a:gd name="connsiteX33" fmla="*/ 530324 w 3128462"/>
                <a:gd name="connsiteY33" fmla="*/ 2732069 h 2848500"/>
                <a:gd name="connsiteX34" fmla="*/ 477089 w 3128462"/>
                <a:gd name="connsiteY34" fmla="*/ 2758087 h 2848500"/>
                <a:gd name="connsiteX35" fmla="*/ 292522 w 3128462"/>
                <a:gd name="connsiteY35" fmla="*/ 2767585 h 2848500"/>
                <a:gd name="connsiteX36" fmla="*/ 385620 w 3128462"/>
                <a:gd name="connsiteY36" fmla="*/ 2664952 h 2848500"/>
                <a:gd name="connsiteX37" fmla="*/ 324262 w 3128462"/>
                <a:gd name="connsiteY37" fmla="*/ 2694941 h 2848500"/>
                <a:gd name="connsiteX38" fmla="*/ 139695 w 3128462"/>
                <a:gd name="connsiteY38" fmla="*/ 2704439 h 2848500"/>
                <a:gd name="connsiteX39" fmla="*/ 198033 w 3128462"/>
                <a:gd name="connsiteY39" fmla="*/ 2638365 h 2848500"/>
                <a:gd name="connsiteX40" fmla="*/ 144869 w 3128462"/>
                <a:gd name="connsiteY40" fmla="*/ 2640450 h 2848500"/>
                <a:gd name="connsiteX41" fmla="*/ 0 w 3128462"/>
                <a:gd name="connsiteY41" fmla="*/ 2616873 h 2848500"/>
                <a:gd name="connsiteX42" fmla="*/ 375086 w 3128462"/>
                <a:gd name="connsiteY42" fmla="*/ 1217034 h 2848500"/>
                <a:gd name="connsiteX43" fmla="*/ 378106 w 3128462"/>
                <a:gd name="connsiteY43" fmla="*/ 1218178 h 2848500"/>
                <a:gd name="connsiteX44" fmla="*/ 362173 w 3128462"/>
                <a:gd name="connsiteY44" fmla="*/ 1174649 h 2848500"/>
                <a:gd name="connsiteX45" fmla="*/ 321468 w 3128462"/>
                <a:gd name="connsiteY45" fmla="*/ 905408 h 2848500"/>
                <a:gd name="connsiteX46" fmla="*/ 1226876 w 3128462"/>
                <a:gd name="connsiteY46" fmla="*/ 0 h 284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128462" h="2848500">
                  <a:moveTo>
                    <a:pt x="1226876" y="0"/>
                  </a:moveTo>
                  <a:cubicBezTo>
                    <a:pt x="1320634" y="0"/>
                    <a:pt x="1411064" y="14251"/>
                    <a:pt x="1496117" y="40705"/>
                  </a:cubicBezTo>
                  <a:lnTo>
                    <a:pt x="1564231" y="65636"/>
                  </a:lnTo>
                  <a:lnTo>
                    <a:pt x="1632345" y="40705"/>
                  </a:lnTo>
                  <a:cubicBezTo>
                    <a:pt x="1717399" y="14251"/>
                    <a:pt x="1807828" y="0"/>
                    <a:pt x="1901586" y="0"/>
                  </a:cubicBezTo>
                  <a:cubicBezTo>
                    <a:pt x="2401629" y="0"/>
                    <a:pt x="2806994" y="405365"/>
                    <a:pt x="2806994" y="905408"/>
                  </a:cubicBezTo>
                  <a:cubicBezTo>
                    <a:pt x="2806994" y="999166"/>
                    <a:pt x="2792743" y="1089596"/>
                    <a:pt x="2766289" y="1174649"/>
                  </a:cubicBezTo>
                  <a:lnTo>
                    <a:pt x="2750356" y="1218178"/>
                  </a:lnTo>
                  <a:lnTo>
                    <a:pt x="2753376" y="1217034"/>
                  </a:lnTo>
                  <a:cubicBezTo>
                    <a:pt x="2605392" y="1717058"/>
                    <a:pt x="2750292" y="2257832"/>
                    <a:pt x="3128462" y="2616873"/>
                  </a:cubicBezTo>
                  <a:cubicBezTo>
                    <a:pt x="3080142" y="2629820"/>
                    <a:pt x="3031655" y="2637565"/>
                    <a:pt x="2983593" y="2640450"/>
                  </a:cubicBezTo>
                  <a:lnTo>
                    <a:pt x="2930429" y="2638365"/>
                  </a:lnTo>
                  <a:lnTo>
                    <a:pt x="2988767" y="2704439"/>
                  </a:lnTo>
                  <a:cubicBezTo>
                    <a:pt x="2928526" y="2720581"/>
                    <a:pt x="2865889" y="2716373"/>
                    <a:pt x="2804200" y="2694941"/>
                  </a:cubicBezTo>
                  <a:lnTo>
                    <a:pt x="2742842" y="2664952"/>
                  </a:lnTo>
                  <a:lnTo>
                    <a:pt x="2835940" y="2767585"/>
                  </a:lnTo>
                  <a:cubicBezTo>
                    <a:pt x="2775699" y="2783727"/>
                    <a:pt x="2713062" y="2779519"/>
                    <a:pt x="2651373" y="2758087"/>
                  </a:cubicBezTo>
                  <a:lnTo>
                    <a:pt x="2598138" y="2732069"/>
                  </a:lnTo>
                  <a:lnTo>
                    <a:pt x="2660705" y="2845185"/>
                  </a:lnTo>
                  <a:cubicBezTo>
                    <a:pt x="2414177" y="2883345"/>
                    <a:pt x="2163783" y="2587741"/>
                    <a:pt x="2101433" y="2184935"/>
                  </a:cubicBezTo>
                  <a:cubicBezTo>
                    <a:pt x="2085845" y="2084234"/>
                    <a:pt x="2083486" y="1986366"/>
                    <a:pt x="2092568" y="1895612"/>
                  </a:cubicBezTo>
                  <a:lnTo>
                    <a:pt x="2111412" y="1783930"/>
                  </a:lnTo>
                  <a:lnTo>
                    <a:pt x="2084057" y="1792421"/>
                  </a:lnTo>
                  <a:cubicBezTo>
                    <a:pt x="2025117" y="1804482"/>
                    <a:pt x="1964091" y="1810816"/>
                    <a:pt x="1901586" y="1810816"/>
                  </a:cubicBezTo>
                  <a:cubicBezTo>
                    <a:pt x="1807828" y="1810816"/>
                    <a:pt x="1717399" y="1796565"/>
                    <a:pt x="1632345" y="1770111"/>
                  </a:cubicBezTo>
                  <a:lnTo>
                    <a:pt x="1564231" y="1745181"/>
                  </a:lnTo>
                  <a:lnTo>
                    <a:pt x="1496117" y="1770111"/>
                  </a:lnTo>
                  <a:cubicBezTo>
                    <a:pt x="1411064" y="1796565"/>
                    <a:pt x="1320634" y="1810816"/>
                    <a:pt x="1226876" y="1810816"/>
                  </a:cubicBezTo>
                  <a:cubicBezTo>
                    <a:pt x="1164371" y="1810816"/>
                    <a:pt x="1103345" y="1804482"/>
                    <a:pt x="1044405" y="1792421"/>
                  </a:cubicBezTo>
                  <a:lnTo>
                    <a:pt x="1017050" y="1783930"/>
                  </a:lnTo>
                  <a:lnTo>
                    <a:pt x="1035894" y="1895612"/>
                  </a:lnTo>
                  <a:cubicBezTo>
                    <a:pt x="1044976" y="1986366"/>
                    <a:pt x="1042617" y="2084234"/>
                    <a:pt x="1027029" y="2184935"/>
                  </a:cubicBezTo>
                  <a:cubicBezTo>
                    <a:pt x="964679" y="2587741"/>
                    <a:pt x="714285" y="2883345"/>
                    <a:pt x="467757" y="2845185"/>
                  </a:cubicBezTo>
                  <a:lnTo>
                    <a:pt x="530324" y="2732069"/>
                  </a:lnTo>
                  <a:lnTo>
                    <a:pt x="477089" y="2758087"/>
                  </a:lnTo>
                  <a:cubicBezTo>
                    <a:pt x="415400" y="2779519"/>
                    <a:pt x="352763" y="2783727"/>
                    <a:pt x="292522" y="2767585"/>
                  </a:cubicBezTo>
                  <a:lnTo>
                    <a:pt x="385620" y="2664952"/>
                  </a:lnTo>
                  <a:lnTo>
                    <a:pt x="324262" y="2694941"/>
                  </a:lnTo>
                  <a:cubicBezTo>
                    <a:pt x="262573" y="2716373"/>
                    <a:pt x="199936" y="2720581"/>
                    <a:pt x="139695" y="2704439"/>
                  </a:cubicBezTo>
                  <a:lnTo>
                    <a:pt x="198033" y="2638365"/>
                  </a:lnTo>
                  <a:lnTo>
                    <a:pt x="144869" y="2640450"/>
                  </a:lnTo>
                  <a:cubicBezTo>
                    <a:pt x="96807" y="2637565"/>
                    <a:pt x="48320" y="2629820"/>
                    <a:pt x="0" y="2616873"/>
                  </a:cubicBezTo>
                  <a:cubicBezTo>
                    <a:pt x="378170" y="2257832"/>
                    <a:pt x="523070" y="1717058"/>
                    <a:pt x="375086" y="1217034"/>
                  </a:cubicBezTo>
                  <a:lnTo>
                    <a:pt x="378106" y="1218178"/>
                  </a:lnTo>
                  <a:lnTo>
                    <a:pt x="362173" y="1174649"/>
                  </a:lnTo>
                  <a:cubicBezTo>
                    <a:pt x="335719" y="1089596"/>
                    <a:pt x="321468" y="999166"/>
                    <a:pt x="321468" y="905408"/>
                  </a:cubicBezTo>
                  <a:cubicBezTo>
                    <a:pt x="321468" y="405365"/>
                    <a:pt x="726833" y="0"/>
                    <a:pt x="1226876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二等辺三角形 40">
              <a:extLst>
                <a:ext uri="{FF2B5EF4-FFF2-40B4-BE49-F238E27FC236}">
                  <a16:creationId xmlns:a16="http://schemas.microsoft.com/office/drawing/2014/main" id="{527C4878-C594-4CBE-B937-5792620ADEFD}"/>
                </a:ext>
              </a:extLst>
            </p:cNvPr>
            <p:cNvSpPr/>
            <p:nvPr/>
          </p:nvSpPr>
          <p:spPr>
            <a:xfrm rot="1103914">
              <a:off x="646703" y="3409146"/>
              <a:ext cx="626953" cy="1741461"/>
            </a:xfrm>
            <a:custGeom>
              <a:avLst/>
              <a:gdLst>
                <a:gd name="connsiteX0" fmla="*/ 0 w 531256"/>
                <a:gd name="connsiteY0" fmla="*/ 1404055 h 1404055"/>
                <a:gd name="connsiteX1" fmla="*/ 265628 w 531256"/>
                <a:gd name="connsiteY1" fmla="*/ 0 h 1404055"/>
                <a:gd name="connsiteX2" fmla="*/ 531256 w 531256"/>
                <a:gd name="connsiteY2" fmla="*/ 1404055 h 1404055"/>
                <a:gd name="connsiteX3" fmla="*/ 0 w 531256"/>
                <a:gd name="connsiteY3" fmla="*/ 1404055 h 1404055"/>
                <a:gd name="connsiteX0" fmla="*/ 0 w 540781"/>
                <a:gd name="connsiteY0" fmla="*/ 1404055 h 1727905"/>
                <a:gd name="connsiteX1" fmla="*/ 265628 w 540781"/>
                <a:gd name="connsiteY1" fmla="*/ 0 h 1727905"/>
                <a:gd name="connsiteX2" fmla="*/ 540781 w 540781"/>
                <a:gd name="connsiteY2" fmla="*/ 1727905 h 1727905"/>
                <a:gd name="connsiteX3" fmla="*/ 0 w 540781"/>
                <a:gd name="connsiteY3" fmla="*/ 1404055 h 1727905"/>
                <a:gd name="connsiteX0" fmla="*/ 19036 w 559817"/>
                <a:gd name="connsiteY0" fmla="*/ 1404055 h 1727905"/>
                <a:gd name="connsiteX1" fmla="*/ 284664 w 559817"/>
                <a:gd name="connsiteY1" fmla="*/ 0 h 1727905"/>
                <a:gd name="connsiteX2" fmla="*/ 559817 w 559817"/>
                <a:gd name="connsiteY2" fmla="*/ 1727905 h 1727905"/>
                <a:gd name="connsiteX3" fmla="*/ 19036 w 559817"/>
                <a:gd name="connsiteY3" fmla="*/ 1404055 h 1727905"/>
                <a:gd name="connsiteX0" fmla="*/ 19036 w 607473"/>
                <a:gd name="connsiteY0" fmla="*/ 1404055 h 1757626"/>
                <a:gd name="connsiteX1" fmla="*/ 284664 w 607473"/>
                <a:gd name="connsiteY1" fmla="*/ 0 h 1757626"/>
                <a:gd name="connsiteX2" fmla="*/ 559817 w 607473"/>
                <a:gd name="connsiteY2" fmla="*/ 1727905 h 1757626"/>
                <a:gd name="connsiteX3" fmla="*/ 19036 w 607473"/>
                <a:gd name="connsiteY3" fmla="*/ 1404055 h 1757626"/>
                <a:gd name="connsiteX0" fmla="*/ 18006 w 604400"/>
                <a:gd name="connsiteY0" fmla="*/ 1404885 h 1751099"/>
                <a:gd name="connsiteX1" fmla="*/ 283634 w 604400"/>
                <a:gd name="connsiteY1" fmla="*/ 830 h 1751099"/>
                <a:gd name="connsiteX2" fmla="*/ 558787 w 604400"/>
                <a:gd name="connsiteY2" fmla="*/ 1728735 h 1751099"/>
                <a:gd name="connsiteX3" fmla="*/ 18006 w 604400"/>
                <a:gd name="connsiteY3" fmla="*/ 1404885 h 1751099"/>
                <a:gd name="connsiteX0" fmla="*/ 37040 w 623434"/>
                <a:gd name="connsiteY0" fmla="*/ 1404883 h 1751097"/>
                <a:gd name="connsiteX1" fmla="*/ 302668 w 623434"/>
                <a:gd name="connsiteY1" fmla="*/ 828 h 1751097"/>
                <a:gd name="connsiteX2" fmla="*/ 577821 w 623434"/>
                <a:gd name="connsiteY2" fmla="*/ 1728733 h 1751097"/>
                <a:gd name="connsiteX3" fmla="*/ 37040 w 623434"/>
                <a:gd name="connsiteY3" fmla="*/ 1404883 h 1751097"/>
                <a:gd name="connsiteX0" fmla="*/ 37040 w 626953"/>
                <a:gd name="connsiteY0" fmla="*/ 1404883 h 1741461"/>
                <a:gd name="connsiteX1" fmla="*/ 302668 w 626953"/>
                <a:gd name="connsiteY1" fmla="*/ 828 h 1741461"/>
                <a:gd name="connsiteX2" fmla="*/ 577821 w 626953"/>
                <a:gd name="connsiteY2" fmla="*/ 1728733 h 1741461"/>
                <a:gd name="connsiteX3" fmla="*/ 37040 w 626953"/>
                <a:gd name="connsiteY3" fmla="*/ 1404883 h 174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6953" h="1741461">
                  <a:moveTo>
                    <a:pt x="37040" y="1404883"/>
                  </a:moveTo>
                  <a:cubicBezTo>
                    <a:pt x="-112542" y="1232141"/>
                    <a:pt x="234763" y="-36978"/>
                    <a:pt x="302668" y="828"/>
                  </a:cubicBezTo>
                  <a:cubicBezTo>
                    <a:pt x="370573" y="38634"/>
                    <a:pt x="762843" y="1912883"/>
                    <a:pt x="577821" y="1728733"/>
                  </a:cubicBezTo>
                  <a:cubicBezTo>
                    <a:pt x="392799" y="1544583"/>
                    <a:pt x="186622" y="1577625"/>
                    <a:pt x="37040" y="140488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二等辺三角形 40">
              <a:extLst>
                <a:ext uri="{FF2B5EF4-FFF2-40B4-BE49-F238E27FC236}">
                  <a16:creationId xmlns:a16="http://schemas.microsoft.com/office/drawing/2014/main" id="{E13AA4E6-440C-4E45-B63E-CC76869140CD}"/>
                </a:ext>
              </a:extLst>
            </p:cNvPr>
            <p:cNvSpPr/>
            <p:nvPr/>
          </p:nvSpPr>
          <p:spPr>
            <a:xfrm rot="20700000" flipH="1">
              <a:off x="2555737" y="3425910"/>
              <a:ext cx="626953" cy="1741461"/>
            </a:xfrm>
            <a:custGeom>
              <a:avLst/>
              <a:gdLst>
                <a:gd name="connsiteX0" fmla="*/ 0 w 531256"/>
                <a:gd name="connsiteY0" fmla="*/ 1404055 h 1404055"/>
                <a:gd name="connsiteX1" fmla="*/ 265628 w 531256"/>
                <a:gd name="connsiteY1" fmla="*/ 0 h 1404055"/>
                <a:gd name="connsiteX2" fmla="*/ 531256 w 531256"/>
                <a:gd name="connsiteY2" fmla="*/ 1404055 h 1404055"/>
                <a:gd name="connsiteX3" fmla="*/ 0 w 531256"/>
                <a:gd name="connsiteY3" fmla="*/ 1404055 h 1404055"/>
                <a:gd name="connsiteX0" fmla="*/ 0 w 540781"/>
                <a:gd name="connsiteY0" fmla="*/ 1404055 h 1727905"/>
                <a:gd name="connsiteX1" fmla="*/ 265628 w 540781"/>
                <a:gd name="connsiteY1" fmla="*/ 0 h 1727905"/>
                <a:gd name="connsiteX2" fmla="*/ 540781 w 540781"/>
                <a:gd name="connsiteY2" fmla="*/ 1727905 h 1727905"/>
                <a:gd name="connsiteX3" fmla="*/ 0 w 540781"/>
                <a:gd name="connsiteY3" fmla="*/ 1404055 h 1727905"/>
                <a:gd name="connsiteX0" fmla="*/ 19036 w 559817"/>
                <a:gd name="connsiteY0" fmla="*/ 1404055 h 1727905"/>
                <a:gd name="connsiteX1" fmla="*/ 284664 w 559817"/>
                <a:gd name="connsiteY1" fmla="*/ 0 h 1727905"/>
                <a:gd name="connsiteX2" fmla="*/ 559817 w 559817"/>
                <a:gd name="connsiteY2" fmla="*/ 1727905 h 1727905"/>
                <a:gd name="connsiteX3" fmla="*/ 19036 w 559817"/>
                <a:gd name="connsiteY3" fmla="*/ 1404055 h 1727905"/>
                <a:gd name="connsiteX0" fmla="*/ 19036 w 607473"/>
                <a:gd name="connsiteY0" fmla="*/ 1404055 h 1757626"/>
                <a:gd name="connsiteX1" fmla="*/ 284664 w 607473"/>
                <a:gd name="connsiteY1" fmla="*/ 0 h 1757626"/>
                <a:gd name="connsiteX2" fmla="*/ 559817 w 607473"/>
                <a:gd name="connsiteY2" fmla="*/ 1727905 h 1757626"/>
                <a:gd name="connsiteX3" fmla="*/ 19036 w 607473"/>
                <a:gd name="connsiteY3" fmla="*/ 1404055 h 1757626"/>
                <a:gd name="connsiteX0" fmla="*/ 18006 w 604400"/>
                <a:gd name="connsiteY0" fmla="*/ 1404885 h 1751099"/>
                <a:gd name="connsiteX1" fmla="*/ 283634 w 604400"/>
                <a:gd name="connsiteY1" fmla="*/ 830 h 1751099"/>
                <a:gd name="connsiteX2" fmla="*/ 558787 w 604400"/>
                <a:gd name="connsiteY2" fmla="*/ 1728735 h 1751099"/>
                <a:gd name="connsiteX3" fmla="*/ 18006 w 604400"/>
                <a:gd name="connsiteY3" fmla="*/ 1404885 h 1751099"/>
                <a:gd name="connsiteX0" fmla="*/ 37040 w 623434"/>
                <a:gd name="connsiteY0" fmla="*/ 1404883 h 1751097"/>
                <a:gd name="connsiteX1" fmla="*/ 302668 w 623434"/>
                <a:gd name="connsiteY1" fmla="*/ 828 h 1751097"/>
                <a:gd name="connsiteX2" fmla="*/ 577821 w 623434"/>
                <a:gd name="connsiteY2" fmla="*/ 1728733 h 1751097"/>
                <a:gd name="connsiteX3" fmla="*/ 37040 w 623434"/>
                <a:gd name="connsiteY3" fmla="*/ 1404883 h 1751097"/>
                <a:gd name="connsiteX0" fmla="*/ 37040 w 626953"/>
                <a:gd name="connsiteY0" fmla="*/ 1404883 h 1741461"/>
                <a:gd name="connsiteX1" fmla="*/ 302668 w 626953"/>
                <a:gd name="connsiteY1" fmla="*/ 828 h 1741461"/>
                <a:gd name="connsiteX2" fmla="*/ 577821 w 626953"/>
                <a:gd name="connsiteY2" fmla="*/ 1728733 h 1741461"/>
                <a:gd name="connsiteX3" fmla="*/ 37040 w 626953"/>
                <a:gd name="connsiteY3" fmla="*/ 1404883 h 174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6953" h="1741461">
                  <a:moveTo>
                    <a:pt x="37040" y="1404883"/>
                  </a:moveTo>
                  <a:cubicBezTo>
                    <a:pt x="-112542" y="1232141"/>
                    <a:pt x="234763" y="-36978"/>
                    <a:pt x="302668" y="828"/>
                  </a:cubicBezTo>
                  <a:cubicBezTo>
                    <a:pt x="370573" y="38634"/>
                    <a:pt x="762843" y="1912883"/>
                    <a:pt x="577821" y="1728733"/>
                  </a:cubicBezTo>
                  <a:cubicBezTo>
                    <a:pt x="392799" y="1544583"/>
                    <a:pt x="186622" y="1577625"/>
                    <a:pt x="37040" y="140488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楕円 381">
              <a:extLst>
                <a:ext uri="{FF2B5EF4-FFF2-40B4-BE49-F238E27FC236}">
                  <a16:creationId xmlns:a16="http://schemas.microsoft.com/office/drawing/2014/main" id="{A43EB8B6-9F2E-49E1-940D-E6FE8D1019BB}"/>
                </a:ext>
              </a:extLst>
            </p:cNvPr>
            <p:cNvSpPr/>
            <p:nvPr/>
          </p:nvSpPr>
          <p:spPr>
            <a:xfrm>
              <a:off x="1079108" y="2818907"/>
              <a:ext cx="1699396" cy="2588447"/>
            </a:xfrm>
            <a:prstGeom prst="ellipse">
              <a:avLst/>
            </a:pr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4358471F-78EA-4305-A241-222B8CF61F95}"/>
                </a:ext>
              </a:extLst>
            </p:cNvPr>
            <p:cNvGrpSpPr/>
            <p:nvPr/>
          </p:nvGrpSpPr>
          <p:grpSpPr>
            <a:xfrm>
              <a:off x="1079106" y="2851154"/>
              <a:ext cx="1699398" cy="2005439"/>
              <a:chOff x="1854685" y="4279623"/>
              <a:chExt cx="1699398" cy="2005439"/>
            </a:xfrm>
          </p:grpSpPr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93608F80-75C5-4026-94B6-422D82D085CB}"/>
                  </a:ext>
                </a:extLst>
              </p:cNvPr>
              <p:cNvGrpSpPr/>
              <p:nvPr/>
            </p:nvGrpSpPr>
            <p:grpSpPr>
              <a:xfrm>
                <a:off x="1878362" y="5881285"/>
                <a:ext cx="1650591" cy="403777"/>
                <a:chOff x="1878362" y="5881285"/>
                <a:chExt cx="1650591" cy="403777"/>
              </a:xfrm>
            </p:grpSpPr>
            <p:sp>
              <p:nvSpPr>
                <p:cNvPr id="467" name="四角形: 上の 2 つの角を丸める 466">
                  <a:extLst>
                    <a:ext uri="{FF2B5EF4-FFF2-40B4-BE49-F238E27FC236}">
                      <a16:creationId xmlns:a16="http://schemas.microsoft.com/office/drawing/2014/main" id="{6F36E2F7-734D-4542-A881-FD7796F9187B}"/>
                    </a:ext>
                  </a:extLst>
                </p:cNvPr>
                <p:cNvSpPr/>
                <p:nvPr/>
              </p:nvSpPr>
              <p:spPr>
                <a:xfrm>
                  <a:off x="2059598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四角形: 上の 2 つの角を丸める 467">
                  <a:extLst>
                    <a:ext uri="{FF2B5EF4-FFF2-40B4-BE49-F238E27FC236}">
                      <a16:creationId xmlns:a16="http://schemas.microsoft.com/office/drawing/2014/main" id="{49D73F7C-BF51-4CB2-8207-4BAF12761E98}"/>
                    </a:ext>
                  </a:extLst>
                </p:cNvPr>
                <p:cNvSpPr/>
                <p:nvPr/>
              </p:nvSpPr>
              <p:spPr>
                <a:xfrm>
                  <a:off x="2489455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四角形: 上の 2 つの角を丸める 468">
                  <a:extLst>
                    <a:ext uri="{FF2B5EF4-FFF2-40B4-BE49-F238E27FC236}">
                      <a16:creationId xmlns:a16="http://schemas.microsoft.com/office/drawing/2014/main" id="{A249D8EA-A37C-489E-8CD3-78BA96029C8B}"/>
                    </a:ext>
                  </a:extLst>
                </p:cNvPr>
                <p:cNvSpPr/>
                <p:nvPr/>
              </p:nvSpPr>
              <p:spPr>
                <a:xfrm>
                  <a:off x="2919313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72897A73-336C-4A56-A941-C6376C8D0D40}"/>
                    </a:ext>
                  </a:extLst>
                </p:cNvPr>
                <p:cNvSpPr/>
                <p:nvPr/>
              </p:nvSpPr>
              <p:spPr>
                <a:xfrm>
                  <a:off x="3349171" y="5881285"/>
                  <a:ext cx="179782" cy="358863"/>
                </a:xfrm>
                <a:custGeom>
                  <a:avLst/>
                  <a:gdLst>
                    <a:gd name="connsiteX0" fmla="*/ 0 w 179782"/>
                    <a:gd name="connsiteY0" fmla="*/ 0 h 358863"/>
                    <a:gd name="connsiteX1" fmla="*/ 179782 w 179782"/>
                    <a:gd name="connsiteY1" fmla="*/ 0 h 358863"/>
                    <a:gd name="connsiteX2" fmla="*/ 166711 w 179782"/>
                    <a:gd name="connsiteY2" fmla="*/ 77425 h 358863"/>
                    <a:gd name="connsiteX3" fmla="*/ 138139 w 179782"/>
                    <a:gd name="connsiteY3" fmla="*/ 196333 h 358863"/>
                    <a:gd name="connsiteX4" fmla="*/ 80220 w 179782"/>
                    <a:gd name="connsiteY4" fmla="*/ 358863 h 358863"/>
                    <a:gd name="connsiteX5" fmla="*/ 59132 w 179782"/>
                    <a:gd name="connsiteY5" fmla="*/ 344645 h 358863"/>
                    <a:gd name="connsiteX6" fmla="*/ 0 w 179782"/>
                    <a:gd name="connsiteY6" fmla="*/ 201888 h 358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9782" h="358863">
                      <a:moveTo>
                        <a:pt x="0" y="0"/>
                      </a:moveTo>
                      <a:lnTo>
                        <a:pt x="179782" y="0"/>
                      </a:lnTo>
                      <a:lnTo>
                        <a:pt x="166711" y="77425"/>
                      </a:lnTo>
                      <a:cubicBezTo>
                        <a:pt x="158436" y="117951"/>
                        <a:pt x="148888" y="157623"/>
                        <a:pt x="138139" y="196333"/>
                      </a:cubicBezTo>
                      <a:lnTo>
                        <a:pt x="80220" y="358863"/>
                      </a:lnTo>
                      <a:lnTo>
                        <a:pt x="59132" y="344645"/>
                      </a:lnTo>
                      <a:cubicBezTo>
                        <a:pt x="22597" y="308111"/>
                        <a:pt x="0" y="257638"/>
                        <a:pt x="0" y="20188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86C9CFCD-5D43-4D2E-9219-4EB63FB21FDB}"/>
                    </a:ext>
                  </a:extLst>
                </p:cNvPr>
                <p:cNvSpPr/>
                <p:nvPr/>
              </p:nvSpPr>
              <p:spPr>
                <a:xfrm>
                  <a:off x="1878362" y="5881285"/>
                  <a:ext cx="181236" cy="360535"/>
                </a:xfrm>
                <a:custGeom>
                  <a:avLst/>
                  <a:gdLst>
                    <a:gd name="connsiteX0" fmla="*/ 0 w 181236"/>
                    <a:gd name="connsiteY0" fmla="*/ 0 h 360535"/>
                    <a:gd name="connsiteX1" fmla="*/ 181236 w 181236"/>
                    <a:gd name="connsiteY1" fmla="*/ 0 h 360535"/>
                    <a:gd name="connsiteX2" fmla="*/ 181236 w 181236"/>
                    <a:gd name="connsiteY2" fmla="*/ 201889 h 360535"/>
                    <a:gd name="connsiteX3" fmla="*/ 122104 w 181236"/>
                    <a:gd name="connsiteY3" fmla="*/ 344646 h 360535"/>
                    <a:gd name="connsiteX4" fmla="*/ 98539 w 181236"/>
                    <a:gd name="connsiteY4" fmla="*/ 360535 h 360535"/>
                    <a:gd name="connsiteX5" fmla="*/ 43099 w 181236"/>
                    <a:gd name="connsiteY5" fmla="*/ 204959 h 360535"/>
                    <a:gd name="connsiteX6" fmla="*/ 14526 w 181236"/>
                    <a:gd name="connsiteY6" fmla="*/ 86051 h 360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1236" h="360535">
                      <a:moveTo>
                        <a:pt x="0" y="0"/>
                      </a:moveTo>
                      <a:lnTo>
                        <a:pt x="181236" y="0"/>
                      </a:lnTo>
                      <a:lnTo>
                        <a:pt x="181236" y="201889"/>
                      </a:lnTo>
                      <a:cubicBezTo>
                        <a:pt x="181236" y="257639"/>
                        <a:pt x="158639" y="308112"/>
                        <a:pt x="122104" y="344646"/>
                      </a:cubicBezTo>
                      <a:lnTo>
                        <a:pt x="98539" y="360535"/>
                      </a:lnTo>
                      <a:lnTo>
                        <a:pt x="43099" y="204959"/>
                      </a:lnTo>
                      <a:cubicBezTo>
                        <a:pt x="32349" y="166249"/>
                        <a:pt x="22801" y="126577"/>
                        <a:pt x="14526" y="86051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132DBC16-4EA0-4847-A171-9513EA1C46A9}"/>
                  </a:ext>
                </a:extLst>
              </p:cNvPr>
              <p:cNvGrpSpPr/>
              <p:nvPr/>
            </p:nvGrpSpPr>
            <p:grpSpPr>
              <a:xfrm>
                <a:off x="1854685" y="5647900"/>
                <a:ext cx="1698676" cy="409157"/>
                <a:chOff x="1854685" y="5647900"/>
                <a:chExt cx="1698676" cy="409157"/>
              </a:xfrm>
              <a:solidFill>
                <a:srgbClr val="0070C0"/>
              </a:solidFill>
            </p:grpSpPr>
            <p:sp>
              <p:nvSpPr>
                <p:cNvPr id="463" name="四角形: 上の 2 つの角を丸める 462">
                  <a:extLst>
                    <a:ext uri="{FF2B5EF4-FFF2-40B4-BE49-F238E27FC236}">
                      <a16:creationId xmlns:a16="http://schemas.microsoft.com/office/drawing/2014/main" id="{FB7A2C86-D9AF-4940-8C82-504A3C7E04A8}"/>
                    </a:ext>
                  </a:extLst>
                </p:cNvPr>
                <p:cNvSpPr/>
                <p:nvPr/>
              </p:nvSpPr>
              <p:spPr>
                <a:xfrm>
                  <a:off x="1854685" y="5653280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四角形: 上の 2 つの角を丸める 463">
                  <a:extLst>
                    <a:ext uri="{FF2B5EF4-FFF2-40B4-BE49-F238E27FC236}">
                      <a16:creationId xmlns:a16="http://schemas.microsoft.com/office/drawing/2014/main" id="{88E2E537-E8CD-40B9-9473-CCC11967D540}"/>
                    </a:ext>
                  </a:extLst>
                </p:cNvPr>
                <p:cNvSpPr/>
                <p:nvPr/>
              </p:nvSpPr>
              <p:spPr>
                <a:xfrm>
                  <a:off x="2274527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四角形: 上の 2 つの角を丸める 464">
                  <a:extLst>
                    <a:ext uri="{FF2B5EF4-FFF2-40B4-BE49-F238E27FC236}">
                      <a16:creationId xmlns:a16="http://schemas.microsoft.com/office/drawing/2014/main" id="{D2B20D5F-6CF5-4B1E-99B1-1EB9A3F54D9A}"/>
                    </a:ext>
                  </a:extLst>
                </p:cNvPr>
                <p:cNvSpPr/>
                <p:nvPr/>
              </p:nvSpPr>
              <p:spPr>
                <a:xfrm>
                  <a:off x="2704384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四角形: 上の 2 つの角を丸める 465">
                  <a:extLst>
                    <a:ext uri="{FF2B5EF4-FFF2-40B4-BE49-F238E27FC236}">
                      <a16:creationId xmlns:a16="http://schemas.microsoft.com/office/drawing/2014/main" id="{45883B15-10CE-4525-BA62-25B8802FBCE7}"/>
                    </a:ext>
                  </a:extLst>
                </p:cNvPr>
                <p:cNvSpPr/>
                <p:nvPr/>
              </p:nvSpPr>
              <p:spPr>
                <a:xfrm>
                  <a:off x="3123503" y="5647900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932B1D97-92B3-486E-B65B-BA27613D1012}"/>
                  </a:ext>
                </a:extLst>
              </p:cNvPr>
              <p:cNvGrpSpPr/>
              <p:nvPr/>
            </p:nvGrpSpPr>
            <p:grpSpPr>
              <a:xfrm>
                <a:off x="1854688" y="5386781"/>
                <a:ext cx="1699395" cy="403777"/>
                <a:chOff x="1854688" y="5422292"/>
                <a:chExt cx="1699395" cy="403777"/>
              </a:xfrm>
            </p:grpSpPr>
            <p:sp>
              <p:nvSpPr>
                <p:cNvPr id="458" name="四角形: 上の 2 つの角を丸める 457">
                  <a:extLst>
                    <a:ext uri="{FF2B5EF4-FFF2-40B4-BE49-F238E27FC236}">
                      <a16:creationId xmlns:a16="http://schemas.microsoft.com/office/drawing/2014/main" id="{23C07231-91CD-496D-A8D6-4324FFA52782}"/>
                    </a:ext>
                  </a:extLst>
                </p:cNvPr>
                <p:cNvSpPr/>
                <p:nvPr/>
              </p:nvSpPr>
              <p:spPr>
                <a:xfrm>
                  <a:off x="2059598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四角形: 上の 2 つの角を丸める 458">
                  <a:extLst>
                    <a:ext uri="{FF2B5EF4-FFF2-40B4-BE49-F238E27FC236}">
                      <a16:creationId xmlns:a16="http://schemas.microsoft.com/office/drawing/2014/main" id="{D0526A0F-53C9-4CB6-8871-7A07F2444F76}"/>
                    </a:ext>
                  </a:extLst>
                </p:cNvPr>
                <p:cNvSpPr/>
                <p:nvPr/>
              </p:nvSpPr>
              <p:spPr>
                <a:xfrm>
                  <a:off x="2489455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四角形: 上の 2 つの角を丸める 459">
                  <a:extLst>
                    <a:ext uri="{FF2B5EF4-FFF2-40B4-BE49-F238E27FC236}">
                      <a16:creationId xmlns:a16="http://schemas.microsoft.com/office/drawing/2014/main" id="{18B7F162-4D03-4558-B9B7-40CA0FC7F730}"/>
                    </a:ext>
                  </a:extLst>
                </p:cNvPr>
                <p:cNvSpPr/>
                <p:nvPr/>
              </p:nvSpPr>
              <p:spPr>
                <a:xfrm>
                  <a:off x="2919313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73590FCC-15E5-4B5A-A7CB-FB552BCC5D22}"/>
                    </a:ext>
                  </a:extLst>
                </p:cNvPr>
                <p:cNvSpPr/>
                <p:nvPr/>
              </p:nvSpPr>
              <p:spPr>
                <a:xfrm>
                  <a:off x="3349171" y="5422292"/>
                  <a:ext cx="204912" cy="401130"/>
                </a:xfrm>
                <a:custGeom>
                  <a:avLst/>
                  <a:gdLst>
                    <a:gd name="connsiteX0" fmla="*/ 0 w 204912"/>
                    <a:gd name="connsiteY0" fmla="*/ 0 h 401130"/>
                    <a:gd name="connsiteX1" fmla="*/ 198599 w 204912"/>
                    <a:gd name="connsiteY1" fmla="*/ 0 h 401130"/>
                    <a:gd name="connsiteX2" fmla="*/ 200525 w 204912"/>
                    <a:gd name="connsiteY2" fmla="*/ 19228 h 401130"/>
                    <a:gd name="connsiteX3" fmla="*/ 204912 w 204912"/>
                    <a:gd name="connsiteY3" fmla="*/ 151555 h 401130"/>
                    <a:gd name="connsiteX4" fmla="*/ 200525 w 204912"/>
                    <a:gd name="connsiteY4" fmla="*/ 283882 h 401130"/>
                    <a:gd name="connsiteX5" fmla="*/ 188777 w 204912"/>
                    <a:gd name="connsiteY5" fmla="*/ 401130 h 401130"/>
                    <a:gd name="connsiteX6" fmla="*/ 123305 w 204912"/>
                    <a:gd name="connsiteY6" fmla="*/ 387912 h 401130"/>
                    <a:gd name="connsiteX7" fmla="*/ 0 w 204912"/>
                    <a:gd name="connsiteY7" fmla="*/ 201888 h 401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4912" h="401130">
                      <a:moveTo>
                        <a:pt x="0" y="0"/>
                      </a:moveTo>
                      <a:lnTo>
                        <a:pt x="198599" y="0"/>
                      </a:lnTo>
                      <a:lnTo>
                        <a:pt x="200525" y="19228"/>
                      </a:lnTo>
                      <a:cubicBezTo>
                        <a:pt x="203426" y="62736"/>
                        <a:pt x="204912" y="106881"/>
                        <a:pt x="204912" y="151555"/>
                      </a:cubicBezTo>
                      <a:cubicBezTo>
                        <a:pt x="204912" y="196229"/>
                        <a:pt x="203426" y="240374"/>
                        <a:pt x="200525" y="283882"/>
                      </a:cubicBezTo>
                      <a:lnTo>
                        <a:pt x="188777" y="401130"/>
                      </a:lnTo>
                      <a:lnTo>
                        <a:pt x="123305" y="387912"/>
                      </a:lnTo>
                      <a:cubicBezTo>
                        <a:pt x="50844" y="357263"/>
                        <a:pt x="0" y="285513"/>
                        <a:pt x="0" y="20188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500D7B33-D422-418A-9792-A18D6C8C3C4E}"/>
                    </a:ext>
                  </a:extLst>
                </p:cNvPr>
                <p:cNvSpPr/>
                <p:nvPr/>
              </p:nvSpPr>
              <p:spPr>
                <a:xfrm>
                  <a:off x="1854688" y="5422292"/>
                  <a:ext cx="204911" cy="399429"/>
                </a:xfrm>
                <a:custGeom>
                  <a:avLst/>
                  <a:gdLst>
                    <a:gd name="connsiteX0" fmla="*/ 6314 w 204911"/>
                    <a:gd name="connsiteY0" fmla="*/ 0 h 399429"/>
                    <a:gd name="connsiteX1" fmla="*/ 204911 w 204911"/>
                    <a:gd name="connsiteY1" fmla="*/ 0 h 399429"/>
                    <a:gd name="connsiteX2" fmla="*/ 204911 w 204911"/>
                    <a:gd name="connsiteY2" fmla="*/ 225634 h 399429"/>
                    <a:gd name="connsiteX3" fmla="*/ 73642 w 204911"/>
                    <a:gd name="connsiteY3" fmla="*/ 389778 h 399429"/>
                    <a:gd name="connsiteX4" fmla="*/ 15965 w 204911"/>
                    <a:gd name="connsiteY4" fmla="*/ 399429 h 399429"/>
                    <a:gd name="connsiteX5" fmla="*/ 4387 w 204911"/>
                    <a:gd name="connsiteY5" fmla="*/ 283882 h 399429"/>
                    <a:gd name="connsiteX6" fmla="*/ 0 w 204911"/>
                    <a:gd name="connsiteY6" fmla="*/ 151555 h 399429"/>
                    <a:gd name="connsiteX7" fmla="*/ 4387 w 204911"/>
                    <a:gd name="connsiteY7" fmla="*/ 19228 h 399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4911" h="399429">
                      <a:moveTo>
                        <a:pt x="6314" y="0"/>
                      </a:moveTo>
                      <a:lnTo>
                        <a:pt x="204911" y="0"/>
                      </a:lnTo>
                      <a:lnTo>
                        <a:pt x="204911" y="225634"/>
                      </a:lnTo>
                      <a:cubicBezTo>
                        <a:pt x="204911" y="299423"/>
                        <a:pt x="150783" y="362734"/>
                        <a:pt x="73642" y="389778"/>
                      </a:cubicBezTo>
                      <a:lnTo>
                        <a:pt x="15965" y="399429"/>
                      </a:lnTo>
                      <a:lnTo>
                        <a:pt x="4387" y="283882"/>
                      </a:lnTo>
                      <a:cubicBezTo>
                        <a:pt x="1486" y="240374"/>
                        <a:pt x="0" y="196229"/>
                        <a:pt x="0" y="151555"/>
                      </a:cubicBezTo>
                      <a:cubicBezTo>
                        <a:pt x="0" y="106881"/>
                        <a:pt x="1486" y="62736"/>
                        <a:pt x="4387" y="1922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0B4E946E-C2BF-481C-8DAE-79534ED315AC}"/>
                  </a:ext>
                </a:extLst>
              </p:cNvPr>
              <p:cNvGrpSpPr/>
              <p:nvPr/>
            </p:nvGrpSpPr>
            <p:grpSpPr>
              <a:xfrm>
                <a:off x="1902049" y="5192796"/>
                <a:ext cx="1585318" cy="403777"/>
                <a:chOff x="1902049" y="5192796"/>
                <a:chExt cx="1585318" cy="403777"/>
              </a:xfrm>
              <a:solidFill>
                <a:srgbClr val="0070C0"/>
              </a:solidFill>
            </p:grpSpPr>
            <p:sp>
              <p:nvSpPr>
                <p:cNvPr id="454" name="四角形: 上の 2 つの角を丸める 453">
                  <a:extLst>
                    <a:ext uri="{FF2B5EF4-FFF2-40B4-BE49-F238E27FC236}">
                      <a16:creationId xmlns:a16="http://schemas.microsoft.com/office/drawing/2014/main" id="{CC1617BA-A4AF-4D66-A822-0F05D1B60A60}"/>
                    </a:ext>
                  </a:extLst>
                </p:cNvPr>
                <p:cNvSpPr/>
                <p:nvPr/>
              </p:nvSpPr>
              <p:spPr>
                <a:xfrm>
                  <a:off x="1902049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四角形: 上の 2 つの角を丸める 454">
                  <a:extLst>
                    <a:ext uri="{FF2B5EF4-FFF2-40B4-BE49-F238E27FC236}">
                      <a16:creationId xmlns:a16="http://schemas.microsoft.com/office/drawing/2014/main" id="{89C9E13C-0ADD-4847-A065-B9B0C9FB5DAF}"/>
                    </a:ext>
                  </a:extLst>
                </p:cNvPr>
                <p:cNvSpPr/>
                <p:nvPr/>
              </p:nvSpPr>
              <p:spPr>
                <a:xfrm>
                  <a:off x="2274527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四角形: 上の 2 つの角を丸める 455">
                  <a:extLst>
                    <a:ext uri="{FF2B5EF4-FFF2-40B4-BE49-F238E27FC236}">
                      <a16:creationId xmlns:a16="http://schemas.microsoft.com/office/drawing/2014/main" id="{1CB29F4B-6AE0-4149-A4D7-83C3B7D74B1E}"/>
                    </a:ext>
                  </a:extLst>
                </p:cNvPr>
                <p:cNvSpPr/>
                <p:nvPr/>
              </p:nvSpPr>
              <p:spPr>
                <a:xfrm>
                  <a:off x="2704384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四角形: 上の 2 つの角を丸める 456">
                  <a:extLst>
                    <a:ext uri="{FF2B5EF4-FFF2-40B4-BE49-F238E27FC236}">
                      <a16:creationId xmlns:a16="http://schemas.microsoft.com/office/drawing/2014/main" id="{B62470BC-77DD-467E-884C-42CB579E4F68}"/>
                    </a:ext>
                  </a:extLst>
                </p:cNvPr>
                <p:cNvSpPr/>
                <p:nvPr/>
              </p:nvSpPr>
              <p:spPr>
                <a:xfrm>
                  <a:off x="3057509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E4E02AE5-06E0-4291-8F9B-E00094617C8F}"/>
                  </a:ext>
                </a:extLst>
              </p:cNvPr>
              <p:cNvGrpSpPr/>
              <p:nvPr/>
            </p:nvGrpSpPr>
            <p:grpSpPr>
              <a:xfrm>
                <a:off x="1866716" y="4963299"/>
                <a:ext cx="1676626" cy="403777"/>
                <a:chOff x="1866716" y="4963299"/>
                <a:chExt cx="1676626" cy="403777"/>
              </a:xfrm>
            </p:grpSpPr>
            <p:sp>
              <p:nvSpPr>
                <p:cNvPr id="449" name="四角形: 上の 2 つの角を丸める 448">
                  <a:extLst>
                    <a:ext uri="{FF2B5EF4-FFF2-40B4-BE49-F238E27FC236}">
                      <a16:creationId xmlns:a16="http://schemas.microsoft.com/office/drawing/2014/main" id="{710C3015-C238-46E1-B5F2-1544F8F0290F}"/>
                    </a:ext>
                  </a:extLst>
                </p:cNvPr>
                <p:cNvSpPr/>
                <p:nvPr/>
              </p:nvSpPr>
              <p:spPr>
                <a:xfrm>
                  <a:off x="2059598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四角形: 上の 2 つの角を丸める 449">
                  <a:extLst>
                    <a:ext uri="{FF2B5EF4-FFF2-40B4-BE49-F238E27FC236}">
                      <a16:creationId xmlns:a16="http://schemas.microsoft.com/office/drawing/2014/main" id="{37D9935B-4C6E-4208-B6CA-A8D25112ACF2}"/>
                    </a:ext>
                  </a:extLst>
                </p:cNvPr>
                <p:cNvSpPr/>
                <p:nvPr/>
              </p:nvSpPr>
              <p:spPr>
                <a:xfrm>
                  <a:off x="2489455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四角形: 上の 2 つの角を丸める 450">
                  <a:extLst>
                    <a:ext uri="{FF2B5EF4-FFF2-40B4-BE49-F238E27FC236}">
                      <a16:creationId xmlns:a16="http://schemas.microsoft.com/office/drawing/2014/main" id="{846D9FFB-8347-4C06-8AA5-227F4744B2BF}"/>
                    </a:ext>
                  </a:extLst>
                </p:cNvPr>
                <p:cNvSpPr/>
                <p:nvPr/>
              </p:nvSpPr>
              <p:spPr>
                <a:xfrm>
                  <a:off x="2919313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11A77B3F-867F-4E43-A4ED-E9465DDE9ED8}"/>
                    </a:ext>
                  </a:extLst>
                </p:cNvPr>
                <p:cNvSpPr/>
                <p:nvPr/>
              </p:nvSpPr>
              <p:spPr>
                <a:xfrm>
                  <a:off x="1866716" y="4963299"/>
                  <a:ext cx="192883" cy="401958"/>
                </a:xfrm>
                <a:custGeom>
                  <a:avLst/>
                  <a:gdLst>
                    <a:gd name="connsiteX0" fmla="*/ 92796 w 192883"/>
                    <a:gd name="connsiteY0" fmla="*/ 0 h 401958"/>
                    <a:gd name="connsiteX1" fmla="*/ 192883 w 192883"/>
                    <a:gd name="connsiteY1" fmla="*/ 0 h 401958"/>
                    <a:gd name="connsiteX2" fmla="*/ 192883 w 192883"/>
                    <a:gd name="connsiteY2" fmla="*/ 201888 h 401958"/>
                    <a:gd name="connsiteX3" fmla="*/ 69579 w 192883"/>
                    <a:gd name="connsiteY3" fmla="*/ 387911 h 401958"/>
                    <a:gd name="connsiteX4" fmla="*/ 0 w 192883"/>
                    <a:gd name="connsiteY4" fmla="*/ 401958 h 401958"/>
                    <a:gd name="connsiteX5" fmla="*/ 5235 w 192883"/>
                    <a:gd name="connsiteY5" fmla="*/ 349717 h 401958"/>
                    <a:gd name="connsiteX6" fmla="*/ 54746 w 192883"/>
                    <a:gd name="connsiteY6" fmla="*/ 106778 h 401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2883" h="401958">
                      <a:moveTo>
                        <a:pt x="92796" y="0"/>
                      </a:moveTo>
                      <a:lnTo>
                        <a:pt x="192883" y="0"/>
                      </a:lnTo>
                      <a:lnTo>
                        <a:pt x="192883" y="201888"/>
                      </a:lnTo>
                      <a:cubicBezTo>
                        <a:pt x="192883" y="285513"/>
                        <a:pt x="142040" y="357263"/>
                        <a:pt x="69579" y="387911"/>
                      </a:cubicBezTo>
                      <a:lnTo>
                        <a:pt x="0" y="401958"/>
                      </a:lnTo>
                      <a:lnTo>
                        <a:pt x="5235" y="349717"/>
                      </a:lnTo>
                      <a:cubicBezTo>
                        <a:pt x="16554" y="265466"/>
                        <a:pt x="33247" y="184197"/>
                        <a:pt x="54746" y="10677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7BD27342-9C76-4AD1-BDE2-64A6485937C0}"/>
                    </a:ext>
                  </a:extLst>
                </p:cNvPr>
                <p:cNvSpPr/>
                <p:nvPr/>
              </p:nvSpPr>
              <p:spPr>
                <a:xfrm flipH="1">
                  <a:off x="3350459" y="4963299"/>
                  <a:ext cx="192883" cy="401958"/>
                </a:xfrm>
                <a:custGeom>
                  <a:avLst/>
                  <a:gdLst>
                    <a:gd name="connsiteX0" fmla="*/ 92796 w 192883"/>
                    <a:gd name="connsiteY0" fmla="*/ 0 h 401958"/>
                    <a:gd name="connsiteX1" fmla="*/ 192883 w 192883"/>
                    <a:gd name="connsiteY1" fmla="*/ 0 h 401958"/>
                    <a:gd name="connsiteX2" fmla="*/ 192883 w 192883"/>
                    <a:gd name="connsiteY2" fmla="*/ 201888 h 401958"/>
                    <a:gd name="connsiteX3" fmla="*/ 69579 w 192883"/>
                    <a:gd name="connsiteY3" fmla="*/ 387911 h 401958"/>
                    <a:gd name="connsiteX4" fmla="*/ 0 w 192883"/>
                    <a:gd name="connsiteY4" fmla="*/ 401958 h 401958"/>
                    <a:gd name="connsiteX5" fmla="*/ 5235 w 192883"/>
                    <a:gd name="connsiteY5" fmla="*/ 349717 h 401958"/>
                    <a:gd name="connsiteX6" fmla="*/ 54746 w 192883"/>
                    <a:gd name="connsiteY6" fmla="*/ 106778 h 401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2883" h="401958">
                      <a:moveTo>
                        <a:pt x="92796" y="0"/>
                      </a:moveTo>
                      <a:lnTo>
                        <a:pt x="192883" y="0"/>
                      </a:lnTo>
                      <a:lnTo>
                        <a:pt x="192883" y="201888"/>
                      </a:lnTo>
                      <a:cubicBezTo>
                        <a:pt x="192883" y="285513"/>
                        <a:pt x="142040" y="357263"/>
                        <a:pt x="69579" y="387911"/>
                      </a:cubicBezTo>
                      <a:lnTo>
                        <a:pt x="0" y="401958"/>
                      </a:lnTo>
                      <a:lnTo>
                        <a:pt x="5235" y="349717"/>
                      </a:lnTo>
                      <a:cubicBezTo>
                        <a:pt x="16554" y="265466"/>
                        <a:pt x="33247" y="184197"/>
                        <a:pt x="54746" y="10677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F714C79B-035C-4ADB-8A8D-FC7424E95903}"/>
                  </a:ext>
                </a:extLst>
              </p:cNvPr>
              <p:cNvGrpSpPr/>
              <p:nvPr/>
            </p:nvGrpSpPr>
            <p:grpSpPr>
              <a:xfrm>
                <a:off x="1919051" y="4733802"/>
                <a:ext cx="1574237" cy="403778"/>
                <a:chOff x="1919051" y="4733802"/>
                <a:chExt cx="1574237" cy="403778"/>
              </a:xfrm>
              <a:solidFill>
                <a:srgbClr val="0070C0"/>
              </a:solidFill>
            </p:grpSpPr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0C98657D-0AE3-4181-87DF-266E73909CC0}"/>
                    </a:ext>
                  </a:extLst>
                </p:cNvPr>
                <p:cNvSpPr/>
                <p:nvPr/>
              </p:nvSpPr>
              <p:spPr>
                <a:xfrm>
                  <a:off x="1919051" y="4733802"/>
                  <a:ext cx="355476" cy="403778"/>
                </a:xfrm>
                <a:custGeom>
                  <a:avLst/>
                  <a:gdLst>
                    <a:gd name="connsiteX0" fmla="*/ 148494 w 355476"/>
                    <a:gd name="connsiteY0" fmla="*/ 0 h 403778"/>
                    <a:gd name="connsiteX1" fmla="*/ 355476 w 355476"/>
                    <a:gd name="connsiteY1" fmla="*/ 0 h 403778"/>
                    <a:gd name="connsiteX2" fmla="*/ 355476 w 355476"/>
                    <a:gd name="connsiteY2" fmla="*/ 201889 h 403778"/>
                    <a:gd name="connsiteX3" fmla="*/ 153587 w 355476"/>
                    <a:gd name="connsiteY3" fmla="*/ 403778 h 403778"/>
                    <a:gd name="connsiteX4" fmla="*/ 127507 w 355476"/>
                    <a:gd name="connsiteY4" fmla="*/ 403777 h 403778"/>
                    <a:gd name="connsiteX5" fmla="*/ 48923 w 355476"/>
                    <a:gd name="connsiteY5" fmla="*/ 387912 h 403778"/>
                    <a:gd name="connsiteX6" fmla="*/ 0 w 355476"/>
                    <a:gd name="connsiteY6" fmla="*/ 354927 h 403778"/>
                    <a:gd name="connsiteX7" fmla="*/ 2410 w 355476"/>
                    <a:gd name="connsiteY7" fmla="*/ 344901 h 403778"/>
                    <a:gd name="connsiteX8" fmla="*/ 80751 w 355476"/>
                    <a:gd name="connsiteY8" fmla="*/ 12505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5476" h="403778">
                      <a:moveTo>
                        <a:pt x="148494" y="0"/>
                      </a:moveTo>
                      <a:lnTo>
                        <a:pt x="355476" y="0"/>
                      </a:lnTo>
                      <a:lnTo>
                        <a:pt x="355476" y="201889"/>
                      </a:lnTo>
                      <a:cubicBezTo>
                        <a:pt x="355476" y="313389"/>
                        <a:pt x="265087" y="403778"/>
                        <a:pt x="153587" y="403778"/>
                      </a:cubicBezTo>
                      <a:lnTo>
                        <a:pt x="127507" y="403777"/>
                      </a:lnTo>
                      <a:cubicBezTo>
                        <a:pt x="99632" y="403777"/>
                        <a:pt x="73077" y="398128"/>
                        <a:pt x="48923" y="387912"/>
                      </a:cubicBezTo>
                      <a:lnTo>
                        <a:pt x="0" y="354927"/>
                      </a:lnTo>
                      <a:lnTo>
                        <a:pt x="2410" y="344901"/>
                      </a:lnTo>
                      <a:cubicBezTo>
                        <a:pt x="23908" y="267482"/>
                        <a:pt x="50212" y="193912"/>
                        <a:pt x="80751" y="125058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四角形: 上の 2 つの角を丸める 445">
                  <a:extLst>
                    <a:ext uri="{FF2B5EF4-FFF2-40B4-BE49-F238E27FC236}">
                      <a16:creationId xmlns:a16="http://schemas.microsoft.com/office/drawing/2014/main" id="{2487ADE4-7123-47E0-B19B-85CE564BA0EA}"/>
                    </a:ext>
                  </a:extLst>
                </p:cNvPr>
                <p:cNvSpPr/>
                <p:nvPr/>
              </p:nvSpPr>
              <p:spPr>
                <a:xfrm>
                  <a:off x="2274527" y="4733803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四角形: 上の 2 つの角を丸める 446">
                  <a:extLst>
                    <a:ext uri="{FF2B5EF4-FFF2-40B4-BE49-F238E27FC236}">
                      <a16:creationId xmlns:a16="http://schemas.microsoft.com/office/drawing/2014/main" id="{66A6A66E-13AB-4E89-974A-A5EB4E5F6428}"/>
                    </a:ext>
                  </a:extLst>
                </p:cNvPr>
                <p:cNvSpPr/>
                <p:nvPr/>
              </p:nvSpPr>
              <p:spPr>
                <a:xfrm>
                  <a:off x="2704384" y="4733803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06C7B523-E911-4DE5-83E6-5CEC32537677}"/>
                    </a:ext>
                  </a:extLst>
                </p:cNvPr>
                <p:cNvSpPr/>
                <p:nvPr/>
              </p:nvSpPr>
              <p:spPr>
                <a:xfrm>
                  <a:off x="3134243" y="4733802"/>
                  <a:ext cx="359045" cy="403778"/>
                </a:xfrm>
                <a:custGeom>
                  <a:avLst/>
                  <a:gdLst>
                    <a:gd name="connsiteX0" fmla="*/ 0 w 359045"/>
                    <a:gd name="connsiteY0" fmla="*/ 0 h 403778"/>
                    <a:gd name="connsiteX1" fmla="*/ 216329 w 359045"/>
                    <a:gd name="connsiteY1" fmla="*/ 0 h 403778"/>
                    <a:gd name="connsiteX2" fmla="*/ 274726 w 359045"/>
                    <a:gd name="connsiteY2" fmla="*/ 107805 h 403778"/>
                    <a:gd name="connsiteX3" fmla="*/ 353068 w 359045"/>
                    <a:gd name="connsiteY3" fmla="*/ 327648 h 403778"/>
                    <a:gd name="connsiteX4" fmla="*/ 359045 w 359045"/>
                    <a:gd name="connsiteY4" fmla="*/ 352522 h 403778"/>
                    <a:gd name="connsiteX5" fmla="*/ 306553 w 359045"/>
                    <a:gd name="connsiteY5" fmla="*/ 387913 h 403778"/>
                    <a:gd name="connsiteX6" fmla="*/ 227969 w 359045"/>
                    <a:gd name="connsiteY6" fmla="*/ 403778 h 403778"/>
                    <a:gd name="connsiteX7" fmla="*/ 201889 w 359045"/>
                    <a:gd name="connsiteY7" fmla="*/ 403777 h 403778"/>
                    <a:gd name="connsiteX8" fmla="*/ 0 w 359045"/>
                    <a:gd name="connsiteY8" fmla="*/ 20188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9045" h="403778">
                      <a:moveTo>
                        <a:pt x="0" y="0"/>
                      </a:moveTo>
                      <a:lnTo>
                        <a:pt x="216329" y="0"/>
                      </a:lnTo>
                      <a:lnTo>
                        <a:pt x="274726" y="107805"/>
                      </a:lnTo>
                      <a:cubicBezTo>
                        <a:pt x="305265" y="176659"/>
                        <a:pt x="331569" y="250229"/>
                        <a:pt x="353068" y="327648"/>
                      </a:cubicBezTo>
                      <a:lnTo>
                        <a:pt x="359045" y="352522"/>
                      </a:lnTo>
                      <a:lnTo>
                        <a:pt x="306553" y="387913"/>
                      </a:lnTo>
                      <a:cubicBezTo>
                        <a:pt x="282400" y="398129"/>
                        <a:pt x="255844" y="403778"/>
                        <a:pt x="227969" y="403778"/>
                      </a:cubicBezTo>
                      <a:lnTo>
                        <a:pt x="201889" y="403777"/>
                      </a:lnTo>
                      <a:cubicBezTo>
                        <a:pt x="90389" y="403777"/>
                        <a:pt x="0" y="313388"/>
                        <a:pt x="0" y="201888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3203C1EA-272C-42B6-9B5D-DE24F860D42E}"/>
                  </a:ext>
                </a:extLst>
              </p:cNvPr>
              <p:cNvGrpSpPr/>
              <p:nvPr/>
            </p:nvGrpSpPr>
            <p:grpSpPr>
              <a:xfrm>
                <a:off x="2063192" y="4504306"/>
                <a:ext cx="1282387" cy="403778"/>
                <a:chOff x="2063192" y="4504306"/>
                <a:chExt cx="1282387" cy="403778"/>
              </a:xfrm>
            </p:grpSpPr>
            <p:sp>
              <p:nvSpPr>
                <p:cNvPr id="442" name="四角形: 上の 2 つの角を丸める 441">
                  <a:extLst>
                    <a:ext uri="{FF2B5EF4-FFF2-40B4-BE49-F238E27FC236}">
                      <a16:creationId xmlns:a16="http://schemas.microsoft.com/office/drawing/2014/main" id="{90FDE879-5B62-4E0F-BCB3-2DFE23976363}"/>
                    </a:ext>
                  </a:extLst>
                </p:cNvPr>
                <p:cNvSpPr/>
                <p:nvPr/>
              </p:nvSpPr>
              <p:spPr>
                <a:xfrm>
                  <a:off x="2489455" y="4504306"/>
                  <a:ext cx="429858" cy="40377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A2FA7209-F565-4CAF-A651-723A2C3698AD}"/>
                    </a:ext>
                  </a:extLst>
                </p:cNvPr>
                <p:cNvSpPr/>
                <p:nvPr/>
              </p:nvSpPr>
              <p:spPr>
                <a:xfrm>
                  <a:off x="2919314" y="4504306"/>
                  <a:ext cx="426265" cy="403778"/>
                </a:xfrm>
                <a:custGeom>
                  <a:avLst/>
                  <a:gdLst>
                    <a:gd name="connsiteX0" fmla="*/ 0 w 426265"/>
                    <a:gd name="connsiteY0" fmla="*/ 0 h 403778"/>
                    <a:gd name="connsiteX1" fmla="*/ 254127 w 426265"/>
                    <a:gd name="connsiteY1" fmla="*/ 0 h 403778"/>
                    <a:gd name="connsiteX2" fmla="*/ 260146 w 426265"/>
                    <a:gd name="connsiteY2" fmla="*/ 4976 h 403778"/>
                    <a:gd name="connsiteX3" fmla="*/ 385899 w 426265"/>
                    <a:gd name="connsiteY3" fmla="*/ 163013 h 403778"/>
                    <a:gd name="connsiteX4" fmla="*/ 426265 w 426265"/>
                    <a:gd name="connsiteY4" fmla="*/ 237531 h 403778"/>
                    <a:gd name="connsiteX5" fmla="*/ 425756 w 426265"/>
                    <a:gd name="connsiteY5" fmla="*/ 242577 h 403778"/>
                    <a:gd name="connsiteX6" fmla="*/ 227969 w 426265"/>
                    <a:gd name="connsiteY6" fmla="*/ 403778 h 403778"/>
                    <a:gd name="connsiteX7" fmla="*/ 201889 w 426265"/>
                    <a:gd name="connsiteY7" fmla="*/ 403777 h 403778"/>
                    <a:gd name="connsiteX8" fmla="*/ 0 w 426265"/>
                    <a:gd name="connsiteY8" fmla="*/ 20188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265" h="403778">
                      <a:moveTo>
                        <a:pt x="0" y="0"/>
                      </a:moveTo>
                      <a:lnTo>
                        <a:pt x="254127" y="0"/>
                      </a:lnTo>
                      <a:lnTo>
                        <a:pt x="260146" y="4976"/>
                      </a:lnTo>
                      <a:cubicBezTo>
                        <a:pt x="305350" y="51493"/>
                        <a:pt x="347458" y="104461"/>
                        <a:pt x="385899" y="163013"/>
                      </a:cubicBezTo>
                      <a:lnTo>
                        <a:pt x="426265" y="237531"/>
                      </a:lnTo>
                      <a:lnTo>
                        <a:pt x="425756" y="242577"/>
                      </a:lnTo>
                      <a:cubicBezTo>
                        <a:pt x="406931" y="334574"/>
                        <a:pt x="325532" y="403778"/>
                        <a:pt x="227969" y="403778"/>
                      </a:cubicBezTo>
                      <a:lnTo>
                        <a:pt x="201889" y="403777"/>
                      </a:lnTo>
                      <a:cubicBezTo>
                        <a:pt x="90389" y="403777"/>
                        <a:pt x="0" y="313388"/>
                        <a:pt x="0" y="20188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BADECDD3-EB22-4E21-9691-D8470E1B26D2}"/>
                    </a:ext>
                  </a:extLst>
                </p:cNvPr>
                <p:cNvSpPr/>
                <p:nvPr/>
              </p:nvSpPr>
              <p:spPr>
                <a:xfrm>
                  <a:off x="2063192" y="4504306"/>
                  <a:ext cx="426265" cy="403776"/>
                </a:xfrm>
                <a:custGeom>
                  <a:avLst/>
                  <a:gdLst>
                    <a:gd name="connsiteX0" fmla="*/ 172139 w 426265"/>
                    <a:gd name="connsiteY0" fmla="*/ 0 h 403776"/>
                    <a:gd name="connsiteX1" fmla="*/ 426265 w 426265"/>
                    <a:gd name="connsiteY1" fmla="*/ 0 h 403776"/>
                    <a:gd name="connsiteX2" fmla="*/ 426265 w 426265"/>
                    <a:gd name="connsiteY2" fmla="*/ 201888 h 403776"/>
                    <a:gd name="connsiteX3" fmla="*/ 224377 w 426265"/>
                    <a:gd name="connsiteY3" fmla="*/ 403776 h 403776"/>
                    <a:gd name="connsiteX4" fmla="*/ 198295 w 426265"/>
                    <a:gd name="connsiteY4" fmla="*/ 403776 h 403776"/>
                    <a:gd name="connsiteX5" fmla="*/ 509 w 426265"/>
                    <a:gd name="connsiteY5" fmla="*/ 242576 h 403776"/>
                    <a:gd name="connsiteX6" fmla="*/ 0 w 426265"/>
                    <a:gd name="connsiteY6" fmla="*/ 237533 h 403776"/>
                    <a:gd name="connsiteX7" fmla="*/ 40367 w 426265"/>
                    <a:gd name="connsiteY7" fmla="*/ 163013 h 403776"/>
                    <a:gd name="connsiteX8" fmla="*/ 166120 w 426265"/>
                    <a:gd name="connsiteY8" fmla="*/ 4976 h 403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265" h="403776">
                      <a:moveTo>
                        <a:pt x="172139" y="0"/>
                      </a:moveTo>
                      <a:lnTo>
                        <a:pt x="426265" y="0"/>
                      </a:lnTo>
                      <a:lnTo>
                        <a:pt x="426265" y="201888"/>
                      </a:lnTo>
                      <a:cubicBezTo>
                        <a:pt x="426265" y="313388"/>
                        <a:pt x="335877" y="403776"/>
                        <a:pt x="224377" y="403776"/>
                      </a:cubicBezTo>
                      <a:lnTo>
                        <a:pt x="198295" y="403776"/>
                      </a:lnTo>
                      <a:cubicBezTo>
                        <a:pt x="100733" y="403776"/>
                        <a:pt x="19334" y="334573"/>
                        <a:pt x="509" y="242576"/>
                      </a:cubicBezTo>
                      <a:lnTo>
                        <a:pt x="0" y="237533"/>
                      </a:lnTo>
                      <a:lnTo>
                        <a:pt x="40367" y="163013"/>
                      </a:lnTo>
                      <a:cubicBezTo>
                        <a:pt x="78808" y="104461"/>
                        <a:pt x="120916" y="51493"/>
                        <a:pt x="166120" y="4976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91212F25-C071-49F6-AEA1-065D77E68248}"/>
                  </a:ext>
                </a:extLst>
              </p:cNvPr>
              <p:cNvGrpSpPr/>
              <p:nvPr/>
            </p:nvGrpSpPr>
            <p:grpSpPr>
              <a:xfrm>
                <a:off x="2274527" y="4279623"/>
                <a:ext cx="859715" cy="398965"/>
                <a:chOff x="2274527" y="4279623"/>
                <a:chExt cx="859715" cy="398965"/>
              </a:xfrm>
              <a:solidFill>
                <a:srgbClr val="0070C0"/>
              </a:solidFill>
            </p:grpSpPr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183D2AED-FF0F-409A-A687-0D88FE46505D}"/>
                    </a:ext>
                  </a:extLst>
                </p:cNvPr>
                <p:cNvSpPr/>
                <p:nvPr/>
              </p:nvSpPr>
              <p:spPr>
                <a:xfrm>
                  <a:off x="2704384" y="4279623"/>
                  <a:ext cx="429858" cy="398965"/>
                </a:xfrm>
                <a:custGeom>
                  <a:avLst/>
                  <a:gdLst>
                    <a:gd name="connsiteX0" fmla="*/ 1 w 429858"/>
                    <a:gd name="connsiteY0" fmla="*/ 0 h 398965"/>
                    <a:gd name="connsiteX1" fmla="*/ 330742 w 429858"/>
                    <a:gd name="connsiteY1" fmla="*/ 101707 h 398965"/>
                    <a:gd name="connsiteX2" fmla="*/ 429858 w 429858"/>
                    <a:gd name="connsiteY2" fmla="*/ 183651 h 398965"/>
                    <a:gd name="connsiteX3" fmla="*/ 429858 w 429858"/>
                    <a:gd name="connsiteY3" fmla="*/ 197076 h 398965"/>
                    <a:gd name="connsiteX4" fmla="*/ 227969 w 429858"/>
                    <a:gd name="connsiteY4" fmla="*/ 398965 h 398965"/>
                    <a:gd name="connsiteX5" fmla="*/ 201889 w 429858"/>
                    <a:gd name="connsiteY5" fmla="*/ 398964 h 398965"/>
                    <a:gd name="connsiteX6" fmla="*/ 0 w 429858"/>
                    <a:gd name="connsiteY6" fmla="*/ 197075 h 398965"/>
                    <a:gd name="connsiteX7" fmla="*/ 0 w 429858"/>
                    <a:gd name="connsiteY7" fmla="*/ 0 h 398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9858" h="398965">
                      <a:moveTo>
                        <a:pt x="1" y="0"/>
                      </a:moveTo>
                      <a:cubicBezTo>
                        <a:pt x="117320" y="0"/>
                        <a:pt x="229085" y="36216"/>
                        <a:pt x="330742" y="101707"/>
                      </a:cubicBezTo>
                      <a:lnTo>
                        <a:pt x="429858" y="183651"/>
                      </a:lnTo>
                      <a:lnTo>
                        <a:pt x="429858" y="197076"/>
                      </a:lnTo>
                      <a:cubicBezTo>
                        <a:pt x="429858" y="308576"/>
                        <a:pt x="339469" y="398965"/>
                        <a:pt x="227969" y="398965"/>
                      </a:cubicBezTo>
                      <a:lnTo>
                        <a:pt x="201889" y="398964"/>
                      </a:lnTo>
                      <a:cubicBezTo>
                        <a:pt x="90389" y="398964"/>
                        <a:pt x="0" y="308575"/>
                        <a:pt x="0" y="1970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4668C78F-F21B-47E6-8D25-7E8D5E20C0FA}"/>
                    </a:ext>
                  </a:extLst>
                </p:cNvPr>
                <p:cNvSpPr/>
                <p:nvPr/>
              </p:nvSpPr>
              <p:spPr>
                <a:xfrm>
                  <a:off x="2274527" y="4288249"/>
                  <a:ext cx="429858" cy="390339"/>
                </a:xfrm>
                <a:custGeom>
                  <a:avLst/>
                  <a:gdLst>
                    <a:gd name="connsiteX0" fmla="*/ 429858 w 429858"/>
                    <a:gd name="connsiteY0" fmla="*/ 0 h 390339"/>
                    <a:gd name="connsiteX1" fmla="*/ 429858 w 429858"/>
                    <a:gd name="connsiteY1" fmla="*/ 188450 h 390339"/>
                    <a:gd name="connsiteX2" fmla="*/ 227969 w 429858"/>
                    <a:gd name="connsiteY2" fmla="*/ 390339 h 390339"/>
                    <a:gd name="connsiteX3" fmla="*/ 201889 w 429858"/>
                    <a:gd name="connsiteY3" fmla="*/ 390338 h 390339"/>
                    <a:gd name="connsiteX4" fmla="*/ 0 w 429858"/>
                    <a:gd name="connsiteY4" fmla="*/ 188449 h 390339"/>
                    <a:gd name="connsiteX5" fmla="*/ 0 w 429858"/>
                    <a:gd name="connsiteY5" fmla="*/ 183651 h 390339"/>
                    <a:gd name="connsiteX6" fmla="*/ 99117 w 429858"/>
                    <a:gd name="connsiteY6" fmla="*/ 101707 h 390339"/>
                    <a:gd name="connsiteX7" fmla="*/ 429858 w 429858"/>
                    <a:gd name="connsiteY7" fmla="*/ 0 h 390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9858" h="390339">
                      <a:moveTo>
                        <a:pt x="429858" y="0"/>
                      </a:moveTo>
                      <a:lnTo>
                        <a:pt x="429858" y="188450"/>
                      </a:lnTo>
                      <a:cubicBezTo>
                        <a:pt x="429858" y="299950"/>
                        <a:pt x="339469" y="390339"/>
                        <a:pt x="227969" y="390339"/>
                      </a:cubicBezTo>
                      <a:lnTo>
                        <a:pt x="201889" y="390338"/>
                      </a:lnTo>
                      <a:cubicBezTo>
                        <a:pt x="90389" y="390338"/>
                        <a:pt x="0" y="299949"/>
                        <a:pt x="0" y="188449"/>
                      </a:cubicBezTo>
                      <a:lnTo>
                        <a:pt x="0" y="183651"/>
                      </a:lnTo>
                      <a:lnTo>
                        <a:pt x="99117" y="101707"/>
                      </a:lnTo>
                      <a:cubicBezTo>
                        <a:pt x="200774" y="36216"/>
                        <a:pt x="312539" y="0"/>
                        <a:pt x="429858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84" name="楕円 383">
              <a:extLst>
                <a:ext uri="{FF2B5EF4-FFF2-40B4-BE49-F238E27FC236}">
                  <a16:creationId xmlns:a16="http://schemas.microsoft.com/office/drawing/2014/main" id="{2F7523C7-0952-4CC2-B54C-7DF3C08621A7}"/>
                </a:ext>
              </a:extLst>
            </p:cNvPr>
            <p:cNvSpPr/>
            <p:nvPr/>
          </p:nvSpPr>
          <p:spPr>
            <a:xfrm>
              <a:off x="1026533" y="1563353"/>
              <a:ext cx="1112840" cy="111283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楕円 384">
              <a:extLst>
                <a:ext uri="{FF2B5EF4-FFF2-40B4-BE49-F238E27FC236}">
                  <a16:creationId xmlns:a16="http://schemas.microsoft.com/office/drawing/2014/main" id="{74A7264E-68DF-4773-BBBE-06423B636F1A}"/>
                </a:ext>
              </a:extLst>
            </p:cNvPr>
            <p:cNvSpPr/>
            <p:nvPr/>
          </p:nvSpPr>
          <p:spPr>
            <a:xfrm>
              <a:off x="1686933" y="1563353"/>
              <a:ext cx="1112840" cy="111283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楕円 385">
              <a:extLst>
                <a:ext uri="{FF2B5EF4-FFF2-40B4-BE49-F238E27FC236}">
                  <a16:creationId xmlns:a16="http://schemas.microsoft.com/office/drawing/2014/main" id="{B88326AF-3029-47F1-B7EA-E515F1BCA3BA}"/>
                </a:ext>
              </a:extLst>
            </p:cNvPr>
            <p:cNvSpPr/>
            <p:nvPr/>
          </p:nvSpPr>
          <p:spPr>
            <a:xfrm>
              <a:off x="1087734" y="2172431"/>
              <a:ext cx="1682144" cy="1682144"/>
            </a:xfrm>
            <a:prstGeom prst="ellipse">
              <a:avLst/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楕円 386">
              <a:extLst>
                <a:ext uri="{FF2B5EF4-FFF2-40B4-BE49-F238E27FC236}">
                  <a16:creationId xmlns:a16="http://schemas.microsoft.com/office/drawing/2014/main" id="{D32613E8-B8D7-4C0F-9941-1DACF324B5F8}"/>
                </a:ext>
              </a:extLst>
            </p:cNvPr>
            <p:cNvSpPr/>
            <p:nvPr/>
          </p:nvSpPr>
          <p:spPr>
            <a:xfrm>
              <a:off x="1077635" y="1616789"/>
              <a:ext cx="1010636" cy="101063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楕円 387">
              <a:extLst>
                <a:ext uri="{FF2B5EF4-FFF2-40B4-BE49-F238E27FC236}">
                  <a16:creationId xmlns:a16="http://schemas.microsoft.com/office/drawing/2014/main" id="{A1CD5131-574B-4399-B493-C7E857A7FB5A}"/>
                </a:ext>
              </a:extLst>
            </p:cNvPr>
            <p:cNvSpPr/>
            <p:nvPr/>
          </p:nvSpPr>
          <p:spPr>
            <a:xfrm>
              <a:off x="1738035" y="1616789"/>
              <a:ext cx="1010636" cy="101063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楕円 388">
              <a:extLst>
                <a:ext uri="{FF2B5EF4-FFF2-40B4-BE49-F238E27FC236}">
                  <a16:creationId xmlns:a16="http://schemas.microsoft.com/office/drawing/2014/main" id="{A317CF17-AFA9-4902-86DC-C6EAAB8048E8}"/>
                </a:ext>
              </a:extLst>
            </p:cNvPr>
            <p:cNvSpPr/>
            <p:nvPr/>
          </p:nvSpPr>
          <p:spPr>
            <a:xfrm>
              <a:off x="1134785" y="1671616"/>
              <a:ext cx="896336" cy="89633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楕円 389">
              <a:extLst>
                <a:ext uri="{FF2B5EF4-FFF2-40B4-BE49-F238E27FC236}">
                  <a16:creationId xmlns:a16="http://schemas.microsoft.com/office/drawing/2014/main" id="{9608A3C7-F325-4E49-8357-C8310C46A060}"/>
                </a:ext>
              </a:extLst>
            </p:cNvPr>
            <p:cNvSpPr/>
            <p:nvPr/>
          </p:nvSpPr>
          <p:spPr>
            <a:xfrm>
              <a:off x="1795185" y="1671616"/>
              <a:ext cx="896336" cy="89633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楕円 390">
              <a:extLst>
                <a:ext uri="{FF2B5EF4-FFF2-40B4-BE49-F238E27FC236}">
                  <a16:creationId xmlns:a16="http://schemas.microsoft.com/office/drawing/2014/main" id="{A31ED760-BC29-41CF-8F83-EC895AA63917}"/>
                </a:ext>
              </a:extLst>
            </p:cNvPr>
            <p:cNvSpPr/>
            <p:nvPr/>
          </p:nvSpPr>
          <p:spPr>
            <a:xfrm>
              <a:off x="1191935" y="1733877"/>
              <a:ext cx="782036" cy="782034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楕円 391">
              <a:extLst>
                <a:ext uri="{FF2B5EF4-FFF2-40B4-BE49-F238E27FC236}">
                  <a16:creationId xmlns:a16="http://schemas.microsoft.com/office/drawing/2014/main" id="{52AE86F2-A31E-4F01-AAE0-4968A68B140D}"/>
                </a:ext>
              </a:extLst>
            </p:cNvPr>
            <p:cNvSpPr/>
            <p:nvPr/>
          </p:nvSpPr>
          <p:spPr>
            <a:xfrm>
              <a:off x="1852335" y="1733877"/>
              <a:ext cx="782036" cy="782034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D4151CFD-5EAE-479C-AA2F-7B0D638A172B}"/>
                </a:ext>
              </a:extLst>
            </p:cNvPr>
            <p:cNvGrpSpPr/>
            <p:nvPr/>
          </p:nvGrpSpPr>
          <p:grpSpPr>
            <a:xfrm rot="20700000" flipH="1">
              <a:off x="661380" y="2451566"/>
              <a:ext cx="329780" cy="720687"/>
              <a:chOff x="4392453" y="1476375"/>
              <a:chExt cx="386415" cy="841496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73A07C88-AF71-481D-AD70-F4D52C87FD26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8D33936A-EF49-444B-A43A-D79FF358DE53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28271D0C-8615-4B5A-8883-EF847B37FE0D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BAABAF1E-2B67-4046-915C-F1D3CE555A4E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B3C8EB6F-DBF0-4078-9FD4-1F457A4A0F6E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ABA0CA44-6E06-412B-BC99-BCB90C9F686C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四角形: 上の 2 つの角を丸める 424">
                <a:extLst>
                  <a:ext uri="{FF2B5EF4-FFF2-40B4-BE49-F238E27FC236}">
                    <a16:creationId xmlns:a16="http://schemas.microsoft.com/office/drawing/2014/main" id="{7D488C7D-2759-476F-9E0A-CA6C1C7DE43C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四角形: 上の 2 つの角を丸める 425">
                <a:extLst>
                  <a:ext uri="{FF2B5EF4-FFF2-40B4-BE49-F238E27FC236}">
                    <a16:creationId xmlns:a16="http://schemas.microsoft.com/office/drawing/2014/main" id="{AB1CC376-76B5-4581-96B4-7EC4516475AE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FF57BEEF-A20C-419D-B581-ED4E39FFAA82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E784694D-F40C-415C-A4AF-92BA3A5B6C45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7E905CCC-A087-4DE0-8EF2-387F3C60BE3C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F5F0F6F4-A5FE-461B-9B11-989D6AFFF164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AE24F0C8-62A9-4942-8EED-4FD41857ADED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A079736A-0CCA-461F-ACFE-D4EE8955DEEB}"/>
                </a:ext>
              </a:extLst>
            </p:cNvPr>
            <p:cNvGrpSpPr/>
            <p:nvPr/>
          </p:nvGrpSpPr>
          <p:grpSpPr>
            <a:xfrm rot="900000">
              <a:off x="2862212" y="2451567"/>
              <a:ext cx="329780" cy="720687"/>
              <a:chOff x="4392453" y="1476375"/>
              <a:chExt cx="386415" cy="841496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9DABE782-AC48-476B-927B-7F329E32FE51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AB9A59DB-2ECD-4126-893B-CB6C065D4D52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73F819D5-1F6C-4EEA-9BF5-A8E1995AFBE9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55AA4592-D287-4614-A4BA-FCEA987ED6CC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185CABE0-2EFF-4429-97EB-0A95952ABCC8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D669CB79-BAEF-4907-B5E2-603D5F00FA6B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四角形: 上の 2 つの角を丸める 411">
                <a:extLst>
                  <a:ext uri="{FF2B5EF4-FFF2-40B4-BE49-F238E27FC236}">
                    <a16:creationId xmlns:a16="http://schemas.microsoft.com/office/drawing/2014/main" id="{54A48E9F-6A81-44F4-937F-3DBCF7F583D0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四角形: 上の 2 つの角を丸める 412">
                <a:extLst>
                  <a:ext uri="{FF2B5EF4-FFF2-40B4-BE49-F238E27FC236}">
                    <a16:creationId xmlns:a16="http://schemas.microsoft.com/office/drawing/2014/main" id="{DCFED040-4262-4A51-A613-AC75425EC44F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4B84B527-1599-4A9F-8D12-85CD7D166058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1C7FE944-C874-411A-B32B-15D52652C209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6C65DDD2-EEC0-4C19-A413-9530194E4493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8E1D4D87-D8BA-4D58-8B67-F39BFA439EA4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0EFED61A-1AB8-4379-B629-B1BA0F829DBE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5" name="楕円 394">
              <a:extLst>
                <a:ext uri="{FF2B5EF4-FFF2-40B4-BE49-F238E27FC236}">
                  <a16:creationId xmlns:a16="http://schemas.microsoft.com/office/drawing/2014/main" id="{620FCB89-51DF-440E-949D-0980B06AC72A}"/>
                </a:ext>
              </a:extLst>
            </p:cNvPr>
            <p:cNvSpPr/>
            <p:nvPr/>
          </p:nvSpPr>
          <p:spPr>
            <a:xfrm>
              <a:off x="947147" y="1747840"/>
              <a:ext cx="1963318" cy="1963318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ひし形 395">
              <a:extLst>
                <a:ext uri="{FF2B5EF4-FFF2-40B4-BE49-F238E27FC236}">
                  <a16:creationId xmlns:a16="http://schemas.microsoft.com/office/drawing/2014/main" id="{542E1FBE-3678-4628-9757-88F046E3447A}"/>
                </a:ext>
              </a:extLst>
            </p:cNvPr>
            <p:cNvSpPr/>
            <p:nvPr/>
          </p:nvSpPr>
          <p:spPr>
            <a:xfrm>
              <a:off x="1150821" y="2345225"/>
              <a:ext cx="537400" cy="639056"/>
            </a:xfrm>
            <a:prstGeom prst="diamond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ひし形 396">
              <a:extLst>
                <a:ext uri="{FF2B5EF4-FFF2-40B4-BE49-F238E27FC236}">
                  <a16:creationId xmlns:a16="http://schemas.microsoft.com/office/drawing/2014/main" id="{CBD7432A-DC3E-4395-80BC-F40A041FE9F2}"/>
                </a:ext>
              </a:extLst>
            </p:cNvPr>
            <p:cNvSpPr/>
            <p:nvPr/>
          </p:nvSpPr>
          <p:spPr>
            <a:xfrm>
              <a:off x="2166821" y="2345225"/>
              <a:ext cx="537400" cy="639056"/>
            </a:xfrm>
            <a:prstGeom prst="diamond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D0B080A0-C299-4EBB-9753-41D64C23C2A0}"/>
                </a:ext>
              </a:extLst>
            </p:cNvPr>
            <p:cNvSpPr/>
            <p:nvPr/>
          </p:nvSpPr>
          <p:spPr>
            <a:xfrm>
              <a:off x="1300217" y="2541963"/>
              <a:ext cx="235604" cy="2356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楕円 398">
              <a:extLst>
                <a:ext uri="{FF2B5EF4-FFF2-40B4-BE49-F238E27FC236}">
                  <a16:creationId xmlns:a16="http://schemas.microsoft.com/office/drawing/2014/main" id="{5FBD184A-99A1-4B06-9E0E-DF479A0252EF}"/>
                </a:ext>
              </a:extLst>
            </p:cNvPr>
            <p:cNvSpPr/>
            <p:nvPr/>
          </p:nvSpPr>
          <p:spPr>
            <a:xfrm>
              <a:off x="2315539" y="2541963"/>
              <a:ext cx="235604" cy="23560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C936D37C-F0FD-4F33-9EE5-DF965117A91F}"/>
                </a:ext>
              </a:extLst>
            </p:cNvPr>
            <p:cNvSpPr/>
            <p:nvPr/>
          </p:nvSpPr>
          <p:spPr>
            <a:xfrm rot="1802150">
              <a:off x="968116" y="5149858"/>
              <a:ext cx="1003617" cy="1045004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393" h="912534">
                  <a:moveTo>
                    <a:pt x="474512" y="16013"/>
                  </a:moveTo>
                  <a:cubicBezTo>
                    <a:pt x="474512" y="132056"/>
                    <a:pt x="494481" y="246005"/>
                    <a:pt x="532516" y="353913"/>
                  </a:cubicBezTo>
                  <a:lnTo>
                    <a:pt x="571785" y="448319"/>
                  </a:lnTo>
                  <a:lnTo>
                    <a:pt x="627563" y="523651"/>
                  </a:lnTo>
                  <a:cubicBezTo>
                    <a:pt x="691736" y="592424"/>
                    <a:pt x="778648" y="639097"/>
                    <a:pt x="876393" y="655561"/>
                  </a:cubicBezTo>
                  <a:cubicBezTo>
                    <a:pt x="833913" y="680087"/>
                    <a:pt x="788793" y="695397"/>
                    <a:pt x="743574" y="702081"/>
                  </a:cubicBezTo>
                  <a:lnTo>
                    <a:pt x="739912" y="702278"/>
                  </a:lnTo>
                  <a:lnTo>
                    <a:pt x="776497" y="743964"/>
                  </a:lnTo>
                  <a:cubicBezTo>
                    <a:pt x="804106" y="772224"/>
                    <a:pt x="833441" y="799228"/>
                    <a:pt x="864431" y="824830"/>
                  </a:cubicBezTo>
                  <a:cubicBezTo>
                    <a:pt x="804754" y="824830"/>
                    <a:pt x="746490" y="819172"/>
                    <a:pt x="690218" y="808398"/>
                  </a:cubicBezTo>
                  <a:lnTo>
                    <a:pt x="627512" y="790185"/>
                  </a:lnTo>
                  <a:lnTo>
                    <a:pt x="691605" y="849953"/>
                  </a:lnTo>
                  <a:cubicBezTo>
                    <a:pt x="717245" y="869144"/>
                    <a:pt x="745265" y="885809"/>
                    <a:pt x="775316" y="899542"/>
                  </a:cubicBezTo>
                  <a:cubicBezTo>
                    <a:pt x="585795" y="950324"/>
                    <a:pt x="393639" y="847738"/>
                    <a:pt x="346125" y="670411"/>
                  </a:cubicBezTo>
                  <a:lnTo>
                    <a:pt x="344765" y="663962"/>
                  </a:lnTo>
                  <a:lnTo>
                    <a:pt x="253186" y="587933"/>
                  </a:lnTo>
                  <a:cubicBezTo>
                    <a:pt x="96755" y="441566"/>
                    <a:pt x="0" y="239362"/>
                    <a:pt x="0" y="16013"/>
                  </a:cubicBezTo>
                  <a:lnTo>
                    <a:pt x="864" y="0"/>
                  </a:lnTo>
                </a:path>
              </a:pathLst>
            </a:cu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B2865EAF-DAE1-4DC1-B9C4-B47F05734CF0}"/>
                </a:ext>
              </a:extLst>
            </p:cNvPr>
            <p:cNvSpPr/>
            <p:nvPr/>
          </p:nvSpPr>
          <p:spPr>
            <a:xfrm>
              <a:off x="1698592" y="5232382"/>
              <a:ext cx="1003617" cy="1045004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393" h="912534">
                  <a:moveTo>
                    <a:pt x="474512" y="16013"/>
                  </a:moveTo>
                  <a:cubicBezTo>
                    <a:pt x="474512" y="132056"/>
                    <a:pt x="494481" y="246005"/>
                    <a:pt x="532516" y="353913"/>
                  </a:cubicBezTo>
                  <a:lnTo>
                    <a:pt x="571785" y="448319"/>
                  </a:lnTo>
                  <a:lnTo>
                    <a:pt x="627563" y="523651"/>
                  </a:lnTo>
                  <a:cubicBezTo>
                    <a:pt x="691736" y="592424"/>
                    <a:pt x="778648" y="639097"/>
                    <a:pt x="876393" y="655561"/>
                  </a:cubicBezTo>
                  <a:cubicBezTo>
                    <a:pt x="833913" y="680087"/>
                    <a:pt x="788793" y="695397"/>
                    <a:pt x="743574" y="702081"/>
                  </a:cubicBezTo>
                  <a:lnTo>
                    <a:pt x="739912" y="702278"/>
                  </a:lnTo>
                  <a:lnTo>
                    <a:pt x="776497" y="743964"/>
                  </a:lnTo>
                  <a:cubicBezTo>
                    <a:pt x="804106" y="772224"/>
                    <a:pt x="833441" y="799228"/>
                    <a:pt x="864431" y="824830"/>
                  </a:cubicBezTo>
                  <a:cubicBezTo>
                    <a:pt x="804754" y="824830"/>
                    <a:pt x="746490" y="819172"/>
                    <a:pt x="690218" y="808398"/>
                  </a:cubicBezTo>
                  <a:lnTo>
                    <a:pt x="627512" y="790185"/>
                  </a:lnTo>
                  <a:lnTo>
                    <a:pt x="691605" y="849953"/>
                  </a:lnTo>
                  <a:cubicBezTo>
                    <a:pt x="717245" y="869144"/>
                    <a:pt x="745265" y="885809"/>
                    <a:pt x="775316" y="899542"/>
                  </a:cubicBezTo>
                  <a:cubicBezTo>
                    <a:pt x="585795" y="950324"/>
                    <a:pt x="393639" y="847738"/>
                    <a:pt x="346125" y="670411"/>
                  </a:cubicBezTo>
                  <a:lnTo>
                    <a:pt x="344765" y="663962"/>
                  </a:lnTo>
                  <a:lnTo>
                    <a:pt x="253186" y="587933"/>
                  </a:lnTo>
                  <a:cubicBezTo>
                    <a:pt x="96755" y="441566"/>
                    <a:pt x="0" y="239362"/>
                    <a:pt x="0" y="16013"/>
                  </a:cubicBezTo>
                  <a:lnTo>
                    <a:pt x="864" y="0"/>
                  </a:lnTo>
                </a:path>
              </a:pathLst>
            </a:cu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06F51245-8632-435D-98FD-0C73D7939BE4}"/>
                </a:ext>
              </a:extLst>
            </p:cNvPr>
            <p:cNvSpPr/>
            <p:nvPr/>
          </p:nvSpPr>
          <p:spPr>
            <a:xfrm rot="19800000">
              <a:off x="2256530" y="4922915"/>
              <a:ext cx="1003617" cy="1026666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  <a:gd name="connsiteX0" fmla="*/ 474512 w 876393"/>
                <a:gd name="connsiteY0" fmla="*/ 0 h 896521"/>
                <a:gd name="connsiteX1" fmla="*/ 532516 w 876393"/>
                <a:gd name="connsiteY1" fmla="*/ 337900 h 896521"/>
                <a:gd name="connsiteX2" fmla="*/ 571785 w 876393"/>
                <a:gd name="connsiteY2" fmla="*/ 432306 h 896521"/>
                <a:gd name="connsiteX3" fmla="*/ 627563 w 876393"/>
                <a:gd name="connsiteY3" fmla="*/ 507638 h 896521"/>
                <a:gd name="connsiteX4" fmla="*/ 876393 w 876393"/>
                <a:gd name="connsiteY4" fmla="*/ 639548 h 896521"/>
                <a:gd name="connsiteX5" fmla="*/ 743574 w 876393"/>
                <a:gd name="connsiteY5" fmla="*/ 686068 h 896521"/>
                <a:gd name="connsiteX6" fmla="*/ 739912 w 876393"/>
                <a:gd name="connsiteY6" fmla="*/ 686265 h 896521"/>
                <a:gd name="connsiteX7" fmla="*/ 776497 w 876393"/>
                <a:gd name="connsiteY7" fmla="*/ 727951 h 896521"/>
                <a:gd name="connsiteX8" fmla="*/ 864431 w 876393"/>
                <a:gd name="connsiteY8" fmla="*/ 808817 h 896521"/>
                <a:gd name="connsiteX9" fmla="*/ 690218 w 876393"/>
                <a:gd name="connsiteY9" fmla="*/ 792385 h 896521"/>
                <a:gd name="connsiteX10" fmla="*/ 627512 w 876393"/>
                <a:gd name="connsiteY10" fmla="*/ 774172 h 896521"/>
                <a:gd name="connsiteX11" fmla="*/ 691605 w 876393"/>
                <a:gd name="connsiteY11" fmla="*/ 833940 h 896521"/>
                <a:gd name="connsiteX12" fmla="*/ 775316 w 876393"/>
                <a:gd name="connsiteY12" fmla="*/ 883529 h 896521"/>
                <a:gd name="connsiteX13" fmla="*/ 346125 w 876393"/>
                <a:gd name="connsiteY13" fmla="*/ 654398 h 896521"/>
                <a:gd name="connsiteX14" fmla="*/ 344765 w 876393"/>
                <a:gd name="connsiteY14" fmla="*/ 647949 h 896521"/>
                <a:gd name="connsiteX15" fmla="*/ 253186 w 876393"/>
                <a:gd name="connsiteY15" fmla="*/ 571920 h 896521"/>
                <a:gd name="connsiteX16" fmla="*/ 0 w 876393"/>
                <a:gd name="connsiteY16" fmla="*/ 0 h 896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76393" h="896521">
                  <a:moveTo>
                    <a:pt x="474512" y="0"/>
                  </a:moveTo>
                  <a:cubicBezTo>
                    <a:pt x="474512" y="116043"/>
                    <a:pt x="494481" y="229992"/>
                    <a:pt x="532516" y="337900"/>
                  </a:cubicBezTo>
                  <a:lnTo>
                    <a:pt x="571785" y="432306"/>
                  </a:lnTo>
                  <a:lnTo>
                    <a:pt x="627563" y="507638"/>
                  </a:lnTo>
                  <a:cubicBezTo>
                    <a:pt x="691736" y="576411"/>
                    <a:pt x="778648" y="623084"/>
                    <a:pt x="876393" y="639548"/>
                  </a:cubicBezTo>
                  <a:cubicBezTo>
                    <a:pt x="833913" y="664074"/>
                    <a:pt x="788793" y="679384"/>
                    <a:pt x="743574" y="686068"/>
                  </a:cubicBezTo>
                  <a:lnTo>
                    <a:pt x="739912" y="686265"/>
                  </a:lnTo>
                  <a:lnTo>
                    <a:pt x="776497" y="727951"/>
                  </a:lnTo>
                  <a:cubicBezTo>
                    <a:pt x="804106" y="756211"/>
                    <a:pt x="833441" y="783215"/>
                    <a:pt x="864431" y="808817"/>
                  </a:cubicBezTo>
                  <a:cubicBezTo>
                    <a:pt x="804754" y="808817"/>
                    <a:pt x="746490" y="803159"/>
                    <a:pt x="690218" y="792385"/>
                  </a:cubicBezTo>
                  <a:lnTo>
                    <a:pt x="627512" y="774172"/>
                  </a:lnTo>
                  <a:lnTo>
                    <a:pt x="691605" y="833940"/>
                  </a:lnTo>
                  <a:cubicBezTo>
                    <a:pt x="717245" y="853131"/>
                    <a:pt x="745265" y="869796"/>
                    <a:pt x="775316" y="883529"/>
                  </a:cubicBezTo>
                  <a:cubicBezTo>
                    <a:pt x="585795" y="934311"/>
                    <a:pt x="393639" y="831725"/>
                    <a:pt x="346125" y="654398"/>
                  </a:cubicBezTo>
                  <a:lnTo>
                    <a:pt x="344765" y="647949"/>
                  </a:lnTo>
                  <a:lnTo>
                    <a:pt x="253186" y="571920"/>
                  </a:lnTo>
                  <a:cubicBezTo>
                    <a:pt x="96755" y="425553"/>
                    <a:pt x="0" y="223349"/>
                    <a:pt x="0" y="0"/>
                  </a:cubicBezTo>
                </a:path>
              </a:pathLst>
            </a:cu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楕円 402">
              <a:extLst>
                <a:ext uri="{FF2B5EF4-FFF2-40B4-BE49-F238E27FC236}">
                  <a16:creationId xmlns:a16="http://schemas.microsoft.com/office/drawing/2014/main" id="{1AA858AA-85AE-4C5F-8BC4-F036E1612DA2}"/>
                </a:ext>
              </a:extLst>
            </p:cNvPr>
            <p:cNvSpPr/>
            <p:nvPr/>
          </p:nvSpPr>
          <p:spPr>
            <a:xfrm>
              <a:off x="1529226" y="3124743"/>
              <a:ext cx="786313" cy="31132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F5D3F3D3-6A8F-4701-9A1A-65E90F19BEDE}"/>
                </a:ext>
              </a:extLst>
            </p:cNvPr>
            <p:cNvSpPr/>
            <p:nvPr/>
          </p:nvSpPr>
          <p:spPr>
            <a:xfrm>
              <a:off x="1513887" y="3292845"/>
              <a:ext cx="826119" cy="250090"/>
            </a:xfrm>
            <a:custGeom>
              <a:avLst/>
              <a:gdLst>
                <a:gd name="connsiteX0" fmla="*/ 826119 w 826119"/>
                <a:gd name="connsiteY0" fmla="*/ 0 h 250090"/>
                <a:gd name="connsiteX1" fmla="*/ 826119 w 826119"/>
                <a:gd name="connsiteY1" fmla="*/ 4231 h 250090"/>
                <a:gd name="connsiteX2" fmla="*/ 800157 w 826119"/>
                <a:gd name="connsiteY2" fmla="*/ 46682 h 250090"/>
                <a:gd name="connsiteX3" fmla="*/ 434836 w 826119"/>
                <a:gd name="connsiteY3" fmla="*/ 248340 h 250090"/>
                <a:gd name="connsiteX4" fmla="*/ 412080 w 826119"/>
                <a:gd name="connsiteY4" fmla="*/ 250090 h 250090"/>
                <a:gd name="connsiteX5" fmla="*/ 389324 w 826119"/>
                <a:gd name="connsiteY5" fmla="*/ 248340 h 250090"/>
                <a:gd name="connsiteX6" fmla="*/ 24003 w 826119"/>
                <a:gd name="connsiteY6" fmla="*/ 46682 h 250090"/>
                <a:gd name="connsiteX7" fmla="*/ 0 w 826119"/>
                <a:gd name="connsiteY7" fmla="*/ 7435 h 250090"/>
                <a:gd name="connsiteX8" fmla="*/ 0 w 826119"/>
                <a:gd name="connsiteY8" fmla="*/ 881 h 250090"/>
                <a:gd name="connsiteX9" fmla="*/ 82923 w 826119"/>
                <a:gd name="connsiteY9" fmla="*/ 29069 h 250090"/>
                <a:gd name="connsiteX10" fmla="*/ 412080 w 826119"/>
                <a:gd name="connsiteY10" fmla="*/ 69144 h 250090"/>
                <a:gd name="connsiteX11" fmla="*/ 824755 w 826119"/>
                <a:gd name="connsiteY11" fmla="*/ 679 h 250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119" h="250090">
                  <a:moveTo>
                    <a:pt x="826119" y="0"/>
                  </a:moveTo>
                  <a:lnTo>
                    <a:pt x="826119" y="4231"/>
                  </a:lnTo>
                  <a:lnTo>
                    <a:pt x="800157" y="46682"/>
                  </a:lnTo>
                  <a:cubicBezTo>
                    <a:pt x="723100" y="148907"/>
                    <a:pt x="591064" y="223954"/>
                    <a:pt x="434836" y="248340"/>
                  </a:cubicBezTo>
                  <a:lnTo>
                    <a:pt x="412080" y="250090"/>
                  </a:lnTo>
                  <a:lnTo>
                    <a:pt x="389324" y="248340"/>
                  </a:lnTo>
                  <a:cubicBezTo>
                    <a:pt x="233096" y="223954"/>
                    <a:pt x="101060" y="148907"/>
                    <a:pt x="24003" y="46682"/>
                  </a:cubicBezTo>
                  <a:lnTo>
                    <a:pt x="0" y="7435"/>
                  </a:lnTo>
                  <a:lnTo>
                    <a:pt x="0" y="881"/>
                  </a:lnTo>
                  <a:lnTo>
                    <a:pt x="82923" y="29069"/>
                  </a:lnTo>
                  <a:cubicBezTo>
                    <a:pt x="174427" y="54222"/>
                    <a:pt x="288453" y="69144"/>
                    <a:pt x="412080" y="69144"/>
                  </a:cubicBezTo>
                  <a:cubicBezTo>
                    <a:pt x="576917" y="69144"/>
                    <a:pt x="724685" y="42616"/>
                    <a:pt x="824755" y="67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75A448FF-3F2A-4513-9A61-1928F01A2A35}"/>
                </a:ext>
              </a:extLst>
            </p:cNvPr>
            <p:cNvSpPr/>
            <p:nvPr/>
          </p:nvSpPr>
          <p:spPr>
            <a:xfrm>
              <a:off x="1466401" y="2949260"/>
              <a:ext cx="919133" cy="401424"/>
            </a:xfrm>
            <a:custGeom>
              <a:avLst/>
              <a:gdLst>
                <a:gd name="connsiteX0" fmla="*/ 459566 w 919133"/>
                <a:gd name="connsiteY0" fmla="*/ 0 h 401424"/>
                <a:gd name="connsiteX1" fmla="*/ 482322 w 919133"/>
                <a:gd name="connsiteY1" fmla="*/ 1751 h 401424"/>
                <a:gd name="connsiteX2" fmla="*/ 911752 w 919133"/>
                <a:gd name="connsiteY2" fmla="*/ 337619 h 401424"/>
                <a:gd name="connsiteX3" fmla="*/ 919133 w 919133"/>
                <a:gd name="connsiteY3" fmla="*/ 401424 h 401424"/>
                <a:gd name="connsiteX4" fmla="*/ 872241 w 919133"/>
                <a:gd name="connsiteY4" fmla="*/ 378077 h 401424"/>
                <a:gd name="connsiteX5" fmla="*/ 459566 w 919133"/>
                <a:gd name="connsiteY5" fmla="*/ 309612 h 401424"/>
                <a:gd name="connsiteX6" fmla="*/ 46891 w 919133"/>
                <a:gd name="connsiteY6" fmla="*/ 378077 h 401424"/>
                <a:gd name="connsiteX7" fmla="*/ 0 w 919133"/>
                <a:gd name="connsiteY7" fmla="*/ 401424 h 401424"/>
                <a:gd name="connsiteX8" fmla="*/ 7380 w 919133"/>
                <a:gd name="connsiteY8" fmla="*/ 337619 h 401424"/>
                <a:gd name="connsiteX9" fmla="*/ 436810 w 919133"/>
                <a:gd name="connsiteY9" fmla="*/ 1751 h 401424"/>
                <a:gd name="connsiteX10" fmla="*/ 459566 w 919133"/>
                <a:gd name="connsiteY10" fmla="*/ 0 h 401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9133" h="401424">
                  <a:moveTo>
                    <a:pt x="459566" y="0"/>
                  </a:moveTo>
                  <a:lnTo>
                    <a:pt x="482322" y="1751"/>
                  </a:lnTo>
                  <a:cubicBezTo>
                    <a:pt x="701042" y="35891"/>
                    <a:pt x="872344" y="169327"/>
                    <a:pt x="911752" y="337619"/>
                  </a:cubicBezTo>
                  <a:lnTo>
                    <a:pt x="919133" y="401424"/>
                  </a:lnTo>
                  <a:lnTo>
                    <a:pt x="872241" y="378077"/>
                  </a:lnTo>
                  <a:cubicBezTo>
                    <a:pt x="772171" y="336140"/>
                    <a:pt x="624403" y="309612"/>
                    <a:pt x="459566" y="309612"/>
                  </a:cubicBezTo>
                  <a:cubicBezTo>
                    <a:pt x="294730" y="309612"/>
                    <a:pt x="146962" y="336140"/>
                    <a:pt x="46891" y="378077"/>
                  </a:cubicBezTo>
                  <a:lnTo>
                    <a:pt x="0" y="401424"/>
                  </a:lnTo>
                  <a:lnTo>
                    <a:pt x="7380" y="337619"/>
                  </a:lnTo>
                  <a:cubicBezTo>
                    <a:pt x="46788" y="169327"/>
                    <a:pt x="218091" y="35891"/>
                    <a:pt x="436810" y="1751"/>
                  </a:cubicBezTo>
                  <a:lnTo>
                    <a:pt x="45956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72" name="グループ化 471">
            <a:extLst>
              <a:ext uri="{FF2B5EF4-FFF2-40B4-BE49-F238E27FC236}">
                <a16:creationId xmlns:a16="http://schemas.microsoft.com/office/drawing/2014/main" id="{7A2D8F7F-F197-4E0C-A592-19D2D5D1A6C2}"/>
              </a:ext>
            </a:extLst>
          </p:cNvPr>
          <p:cNvGrpSpPr/>
          <p:nvPr/>
        </p:nvGrpSpPr>
        <p:grpSpPr>
          <a:xfrm>
            <a:off x="7065447" y="3773569"/>
            <a:ext cx="1709154" cy="2671291"/>
            <a:chOff x="3463375" y="1387815"/>
            <a:chExt cx="3128462" cy="4889571"/>
          </a:xfrm>
        </p:grpSpPr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B63F4133-E64D-4BD4-B27E-4556C709DBE5}"/>
                </a:ext>
              </a:extLst>
            </p:cNvPr>
            <p:cNvSpPr/>
            <p:nvPr/>
          </p:nvSpPr>
          <p:spPr>
            <a:xfrm>
              <a:off x="3463375" y="1387815"/>
              <a:ext cx="3128462" cy="2848500"/>
            </a:xfrm>
            <a:custGeom>
              <a:avLst/>
              <a:gdLst>
                <a:gd name="connsiteX0" fmla="*/ 1226876 w 3128462"/>
                <a:gd name="connsiteY0" fmla="*/ 0 h 2848500"/>
                <a:gd name="connsiteX1" fmla="*/ 1496117 w 3128462"/>
                <a:gd name="connsiteY1" fmla="*/ 40705 h 2848500"/>
                <a:gd name="connsiteX2" fmla="*/ 1564231 w 3128462"/>
                <a:gd name="connsiteY2" fmla="*/ 65636 h 2848500"/>
                <a:gd name="connsiteX3" fmla="*/ 1632345 w 3128462"/>
                <a:gd name="connsiteY3" fmla="*/ 40705 h 2848500"/>
                <a:gd name="connsiteX4" fmla="*/ 1901586 w 3128462"/>
                <a:gd name="connsiteY4" fmla="*/ 0 h 2848500"/>
                <a:gd name="connsiteX5" fmla="*/ 2806994 w 3128462"/>
                <a:gd name="connsiteY5" fmla="*/ 905408 h 2848500"/>
                <a:gd name="connsiteX6" fmla="*/ 2766289 w 3128462"/>
                <a:gd name="connsiteY6" fmla="*/ 1174649 h 2848500"/>
                <a:gd name="connsiteX7" fmla="*/ 2750356 w 3128462"/>
                <a:gd name="connsiteY7" fmla="*/ 1218178 h 2848500"/>
                <a:gd name="connsiteX8" fmla="*/ 2753376 w 3128462"/>
                <a:gd name="connsiteY8" fmla="*/ 1217034 h 2848500"/>
                <a:gd name="connsiteX9" fmla="*/ 3128462 w 3128462"/>
                <a:gd name="connsiteY9" fmla="*/ 2616873 h 2848500"/>
                <a:gd name="connsiteX10" fmla="*/ 2983593 w 3128462"/>
                <a:gd name="connsiteY10" fmla="*/ 2640450 h 2848500"/>
                <a:gd name="connsiteX11" fmla="*/ 2930429 w 3128462"/>
                <a:gd name="connsiteY11" fmla="*/ 2638365 h 2848500"/>
                <a:gd name="connsiteX12" fmla="*/ 2988767 w 3128462"/>
                <a:gd name="connsiteY12" fmla="*/ 2704439 h 2848500"/>
                <a:gd name="connsiteX13" fmla="*/ 2804200 w 3128462"/>
                <a:gd name="connsiteY13" fmla="*/ 2694941 h 2848500"/>
                <a:gd name="connsiteX14" fmla="*/ 2742842 w 3128462"/>
                <a:gd name="connsiteY14" fmla="*/ 2664952 h 2848500"/>
                <a:gd name="connsiteX15" fmla="*/ 2835940 w 3128462"/>
                <a:gd name="connsiteY15" fmla="*/ 2767585 h 2848500"/>
                <a:gd name="connsiteX16" fmla="*/ 2651373 w 3128462"/>
                <a:gd name="connsiteY16" fmla="*/ 2758087 h 2848500"/>
                <a:gd name="connsiteX17" fmla="*/ 2598138 w 3128462"/>
                <a:gd name="connsiteY17" fmla="*/ 2732069 h 2848500"/>
                <a:gd name="connsiteX18" fmla="*/ 2660705 w 3128462"/>
                <a:gd name="connsiteY18" fmla="*/ 2845185 h 2848500"/>
                <a:gd name="connsiteX19" fmla="*/ 2101433 w 3128462"/>
                <a:gd name="connsiteY19" fmla="*/ 2184935 h 2848500"/>
                <a:gd name="connsiteX20" fmla="*/ 2092568 w 3128462"/>
                <a:gd name="connsiteY20" fmla="*/ 1895612 h 2848500"/>
                <a:gd name="connsiteX21" fmla="*/ 2111412 w 3128462"/>
                <a:gd name="connsiteY21" fmla="*/ 1783930 h 2848500"/>
                <a:gd name="connsiteX22" fmla="*/ 2084057 w 3128462"/>
                <a:gd name="connsiteY22" fmla="*/ 1792421 h 2848500"/>
                <a:gd name="connsiteX23" fmla="*/ 1901586 w 3128462"/>
                <a:gd name="connsiteY23" fmla="*/ 1810816 h 2848500"/>
                <a:gd name="connsiteX24" fmla="*/ 1632345 w 3128462"/>
                <a:gd name="connsiteY24" fmla="*/ 1770111 h 2848500"/>
                <a:gd name="connsiteX25" fmla="*/ 1564231 w 3128462"/>
                <a:gd name="connsiteY25" fmla="*/ 1745181 h 2848500"/>
                <a:gd name="connsiteX26" fmla="*/ 1496117 w 3128462"/>
                <a:gd name="connsiteY26" fmla="*/ 1770111 h 2848500"/>
                <a:gd name="connsiteX27" fmla="*/ 1226876 w 3128462"/>
                <a:gd name="connsiteY27" fmla="*/ 1810816 h 2848500"/>
                <a:gd name="connsiteX28" fmla="*/ 1044405 w 3128462"/>
                <a:gd name="connsiteY28" fmla="*/ 1792421 h 2848500"/>
                <a:gd name="connsiteX29" fmla="*/ 1017050 w 3128462"/>
                <a:gd name="connsiteY29" fmla="*/ 1783930 h 2848500"/>
                <a:gd name="connsiteX30" fmla="*/ 1035894 w 3128462"/>
                <a:gd name="connsiteY30" fmla="*/ 1895612 h 2848500"/>
                <a:gd name="connsiteX31" fmla="*/ 1027029 w 3128462"/>
                <a:gd name="connsiteY31" fmla="*/ 2184935 h 2848500"/>
                <a:gd name="connsiteX32" fmla="*/ 467757 w 3128462"/>
                <a:gd name="connsiteY32" fmla="*/ 2845185 h 2848500"/>
                <a:gd name="connsiteX33" fmla="*/ 530324 w 3128462"/>
                <a:gd name="connsiteY33" fmla="*/ 2732069 h 2848500"/>
                <a:gd name="connsiteX34" fmla="*/ 477089 w 3128462"/>
                <a:gd name="connsiteY34" fmla="*/ 2758087 h 2848500"/>
                <a:gd name="connsiteX35" fmla="*/ 292522 w 3128462"/>
                <a:gd name="connsiteY35" fmla="*/ 2767585 h 2848500"/>
                <a:gd name="connsiteX36" fmla="*/ 385620 w 3128462"/>
                <a:gd name="connsiteY36" fmla="*/ 2664952 h 2848500"/>
                <a:gd name="connsiteX37" fmla="*/ 324262 w 3128462"/>
                <a:gd name="connsiteY37" fmla="*/ 2694941 h 2848500"/>
                <a:gd name="connsiteX38" fmla="*/ 139695 w 3128462"/>
                <a:gd name="connsiteY38" fmla="*/ 2704439 h 2848500"/>
                <a:gd name="connsiteX39" fmla="*/ 198033 w 3128462"/>
                <a:gd name="connsiteY39" fmla="*/ 2638365 h 2848500"/>
                <a:gd name="connsiteX40" fmla="*/ 144869 w 3128462"/>
                <a:gd name="connsiteY40" fmla="*/ 2640450 h 2848500"/>
                <a:gd name="connsiteX41" fmla="*/ 0 w 3128462"/>
                <a:gd name="connsiteY41" fmla="*/ 2616873 h 2848500"/>
                <a:gd name="connsiteX42" fmla="*/ 375086 w 3128462"/>
                <a:gd name="connsiteY42" fmla="*/ 1217034 h 2848500"/>
                <a:gd name="connsiteX43" fmla="*/ 378106 w 3128462"/>
                <a:gd name="connsiteY43" fmla="*/ 1218178 h 2848500"/>
                <a:gd name="connsiteX44" fmla="*/ 362173 w 3128462"/>
                <a:gd name="connsiteY44" fmla="*/ 1174649 h 2848500"/>
                <a:gd name="connsiteX45" fmla="*/ 321468 w 3128462"/>
                <a:gd name="connsiteY45" fmla="*/ 905408 h 2848500"/>
                <a:gd name="connsiteX46" fmla="*/ 1226876 w 3128462"/>
                <a:gd name="connsiteY46" fmla="*/ 0 h 284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128462" h="2848500">
                  <a:moveTo>
                    <a:pt x="1226876" y="0"/>
                  </a:moveTo>
                  <a:cubicBezTo>
                    <a:pt x="1320634" y="0"/>
                    <a:pt x="1411064" y="14251"/>
                    <a:pt x="1496117" y="40705"/>
                  </a:cubicBezTo>
                  <a:lnTo>
                    <a:pt x="1564231" y="65636"/>
                  </a:lnTo>
                  <a:lnTo>
                    <a:pt x="1632345" y="40705"/>
                  </a:lnTo>
                  <a:cubicBezTo>
                    <a:pt x="1717399" y="14251"/>
                    <a:pt x="1807828" y="0"/>
                    <a:pt x="1901586" y="0"/>
                  </a:cubicBezTo>
                  <a:cubicBezTo>
                    <a:pt x="2401629" y="0"/>
                    <a:pt x="2806994" y="405365"/>
                    <a:pt x="2806994" y="905408"/>
                  </a:cubicBezTo>
                  <a:cubicBezTo>
                    <a:pt x="2806994" y="999166"/>
                    <a:pt x="2792743" y="1089596"/>
                    <a:pt x="2766289" y="1174649"/>
                  </a:cubicBezTo>
                  <a:lnTo>
                    <a:pt x="2750356" y="1218178"/>
                  </a:lnTo>
                  <a:lnTo>
                    <a:pt x="2753376" y="1217034"/>
                  </a:lnTo>
                  <a:cubicBezTo>
                    <a:pt x="2605392" y="1717058"/>
                    <a:pt x="2750292" y="2257832"/>
                    <a:pt x="3128462" y="2616873"/>
                  </a:cubicBezTo>
                  <a:cubicBezTo>
                    <a:pt x="3080142" y="2629820"/>
                    <a:pt x="3031655" y="2637565"/>
                    <a:pt x="2983593" y="2640450"/>
                  </a:cubicBezTo>
                  <a:lnTo>
                    <a:pt x="2930429" y="2638365"/>
                  </a:lnTo>
                  <a:lnTo>
                    <a:pt x="2988767" y="2704439"/>
                  </a:lnTo>
                  <a:cubicBezTo>
                    <a:pt x="2928526" y="2720581"/>
                    <a:pt x="2865889" y="2716373"/>
                    <a:pt x="2804200" y="2694941"/>
                  </a:cubicBezTo>
                  <a:lnTo>
                    <a:pt x="2742842" y="2664952"/>
                  </a:lnTo>
                  <a:lnTo>
                    <a:pt x="2835940" y="2767585"/>
                  </a:lnTo>
                  <a:cubicBezTo>
                    <a:pt x="2775699" y="2783727"/>
                    <a:pt x="2713062" y="2779519"/>
                    <a:pt x="2651373" y="2758087"/>
                  </a:cubicBezTo>
                  <a:lnTo>
                    <a:pt x="2598138" y="2732069"/>
                  </a:lnTo>
                  <a:lnTo>
                    <a:pt x="2660705" y="2845185"/>
                  </a:lnTo>
                  <a:cubicBezTo>
                    <a:pt x="2414177" y="2883345"/>
                    <a:pt x="2163783" y="2587741"/>
                    <a:pt x="2101433" y="2184935"/>
                  </a:cubicBezTo>
                  <a:cubicBezTo>
                    <a:pt x="2085845" y="2084234"/>
                    <a:pt x="2083486" y="1986366"/>
                    <a:pt x="2092568" y="1895612"/>
                  </a:cubicBezTo>
                  <a:lnTo>
                    <a:pt x="2111412" y="1783930"/>
                  </a:lnTo>
                  <a:lnTo>
                    <a:pt x="2084057" y="1792421"/>
                  </a:lnTo>
                  <a:cubicBezTo>
                    <a:pt x="2025117" y="1804482"/>
                    <a:pt x="1964091" y="1810816"/>
                    <a:pt x="1901586" y="1810816"/>
                  </a:cubicBezTo>
                  <a:cubicBezTo>
                    <a:pt x="1807828" y="1810816"/>
                    <a:pt x="1717399" y="1796565"/>
                    <a:pt x="1632345" y="1770111"/>
                  </a:cubicBezTo>
                  <a:lnTo>
                    <a:pt x="1564231" y="1745181"/>
                  </a:lnTo>
                  <a:lnTo>
                    <a:pt x="1496117" y="1770111"/>
                  </a:lnTo>
                  <a:cubicBezTo>
                    <a:pt x="1411064" y="1796565"/>
                    <a:pt x="1320634" y="1810816"/>
                    <a:pt x="1226876" y="1810816"/>
                  </a:cubicBezTo>
                  <a:cubicBezTo>
                    <a:pt x="1164371" y="1810816"/>
                    <a:pt x="1103345" y="1804482"/>
                    <a:pt x="1044405" y="1792421"/>
                  </a:cubicBezTo>
                  <a:lnTo>
                    <a:pt x="1017050" y="1783930"/>
                  </a:lnTo>
                  <a:lnTo>
                    <a:pt x="1035894" y="1895612"/>
                  </a:lnTo>
                  <a:cubicBezTo>
                    <a:pt x="1044976" y="1986366"/>
                    <a:pt x="1042617" y="2084234"/>
                    <a:pt x="1027029" y="2184935"/>
                  </a:cubicBezTo>
                  <a:cubicBezTo>
                    <a:pt x="964679" y="2587741"/>
                    <a:pt x="714285" y="2883345"/>
                    <a:pt x="467757" y="2845185"/>
                  </a:cubicBezTo>
                  <a:lnTo>
                    <a:pt x="530324" y="2732069"/>
                  </a:lnTo>
                  <a:lnTo>
                    <a:pt x="477089" y="2758087"/>
                  </a:lnTo>
                  <a:cubicBezTo>
                    <a:pt x="415400" y="2779519"/>
                    <a:pt x="352763" y="2783727"/>
                    <a:pt x="292522" y="2767585"/>
                  </a:cubicBezTo>
                  <a:lnTo>
                    <a:pt x="385620" y="2664952"/>
                  </a:lnTo>
                  <a:lnTo>
                    <a:pt x="324262" y="2694941"/>
                  </a:lnTo>
                  <a:cubicBezTo>
                    <a:pt x="262573" y="2716373"/>
                    <a:pt x="199936" y="2720581"/>
                    <a:pt x="139695" y="2704439"/>
                  </a:cubicBezTo>
                  <a:lnTo>
                    <a:pt x="198033" y="2638365"/>
                  </a:lnTo>
                  <a:lnTo>
                    <a:pt x="144869" y="2640450"/>
                  </a:lnTo>
                  <a:cubicBezTo>
                    <a:pt x="96807" y="2637565"/>
                    <a:pt x="48320" y="2629820"/>
                    <a:pt x="0" y="2616873"/>
                  </a:cubicBezTo>
                  <a:cubicBezTo>
                    <a:pt x="378170" y="2257832"/>
                    <a:pt x="523070" y="1717058"/>
                    <a:pt x="375086" y="1217034"/>
                  </a:cubicBezTo>
                  <a:lnTo>
                    <a:pt x="378106" y="1218178"/>
                  </a:lnTo>
                  <a:lnTo>
                    <a:pt x="362173" y="1174649"/>
                  </a:lnTo>
                  <a:cubicBezTo>
                    <a:pt x="335719" y="1089596"/>
                    <a:pt x="321468" y="999166"/>
                    <a:pt x="321468" y="905408"/>
                  </a:cubicBezTo>
                  <a:cubicBezTo>
                    <a:pt x="321468" y="405365"/>
                    <a:pt x="726833" y="0"/>
                    <a:pt x="1226876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二等辺三角形 40">
              <a:extLst>
                <a:ext uri="{FF2B5EF4-FFF2-40B4-BE49-F238E27FC236}">
                  <a16:creationId xmlns:a16="http://schemas.microsoft.com/office/drawing/2014/main" id="{6090D60A-C2D3-4E11-A245-439133833EBA}"/>
                </a:ext>
              </a:extLst>
            </p:cNvPr>
            <p:cNvSpPr/>
            <p:nvPr/>
          </p:nvSpPr>
          <p:spPr>
            <a:xfrm rot="1103914">
              <a:off x="3745503" y="3409146"/>
              <a:ext cx="626953" cy="1741461"/>
            </a:xfrm>
            <a:custGeom>
              <a:avLst/>
              <a:gdLst>
                <a:gd name="connsiteX0" fmla="*/ 0 w 531256"/>
                <a:gd name="connsiteY0" fmla="*/ 1404055 h 1404055"/>
                <a:gd name="connsiteX1" fmla="*/ 265628 w 531256"/>
                <a:gd name="connsiteY1" fmla="*/ 0 h 1404055"/>
                <a:gd name="connsiteX2" fmla="*/ 531256 w 531256"/>
                <a:gd name="connsiteY2" fmla="*/ 1404055 h 1404055"/>
                <a:gd name="connsiteX3" fmla="*/ 0 w 531256"/>
                <a:gd name="connsiteY3" fmla="*/ 1404055 h 1404055"/>
                <a:gd name="connsiteX0" fmla="*/ 0 w 540781"/>
                <a:gd name="connsiteY0" fmla="*/ 1404055 h 1727905"/>
                <a:gd name="connsiteX1" fmla="*/ 265628 w 540781"/>
                <a:gd name="connsiteY1" fmla="*/ 0 h 1727905"/>
                <a:gd name="connsiteX2" fmla="*/ 540781 w 540781"/>
                <a:gd name="connsiteY2" fmla="*/ 1727905 h 1727905"/>
                <a:gd name="connsiteX3" fmla="*/ 0 w 540781"/>
                <a:gd name="connsiteY3" fmla="*/ 1404055 h 1727905"/>
                <a:gd name="connsiteX0" fmla="*/ 19036 w 559817"/>
                <a:gd name="connsiteY0" fmla="*/ 1404055 h 1727905"/>
                <a:gd name="connsiteX1" fmla="*/ 284664 w 559817"/>
                <a:gd name="connsiteY1" fmla="*/ 0 h 1727905"/>
                <a:gd name="connsiteX2" fmla="*/ 559817 w 559817"/>
                <a:gd name="connsiteY2" fmla="*/ 1727905 h 1727905"/>
                <a:gd name="connsiteX3" fmla="*/ 19036 w 559817"/>
                <a:gd name="connsiteY3" fmla="*/ 1404055 h 1727905"/>
                <a:gd name="connsiteX0" fmla="*/ 19036 w 607473"/>
                <a:gd name="connsiteY0" fmla="*/ 1404055 h 1757626"/>
                <a:gd name="connsiteX1" fmla="*/ 284664 w 607473"/>
                <a:gd name="connsiteY1" fmla="*/ 0 h 1757626"/>
                <a:gd name="connsiteX2" fmla="*/ 559817 w 607473"/>
                <a:gd name="connsiteY2" fmla="*/ 1727905 h 1757626"/>
                <a:gd name="connsiteX3" fmla="*/ 19036 w 607473"/>
                <a:gd name="connsiteY3" fmla="*/ 1404055 h 1757626"/>
                <a:gd name="connsiteX0" fmla="*/ 18006 w 604400"/>
                <a:gd name="connsiteY0" fmla="*/ 1404885 h 1751099"/>
                <a:gd name="connsiteX1" fmla="*/ 283634 w 604400"/>
                <a:gd name="connsiteY1" fmla="*/ 830 h 1751099"/>
                <a:gd name="connsiteX2" fmla="*/ 558787 w 604400"/>
                <a:gd name="connsiteY2" fmla="*/ 1728735 h 1751099"/>
                <a:gd name="connsiteX3" fmla="*/ 18006 w 604400"/>
                <a:gd name="connsiteY3" fmla="*/ 1404885 h 1751099"/>
                <a:gd name="connsiteX0" fmla="*/ 37040 w 623434"/>
                <a:gd name="connsiteY0" fmla="*/ 1404883 h 1751097"/>
                <a:gd name="connsiteX1" fmla="*/ 302668 w 623434"/>
                <a:gd name="connsiteY1" fmla="*/ 828 h 1751097"/>
                <a:gd name="connsiteX2" fmla="*/ 577821 w 623434"/>
                <a:gd name="connsiteY2" fmla="*/ 1728733 h 1751097"/>
                <a:gd name="connsiteX3" fmla="*/ 37040 w 623434"/>
                <a:gd name="connsiteY3" fmla="*/ 1404883 h 1751097"/>
                <a:gd name="connsiteX0" fmla="*/ 37040 w 626953"/>
                <a:gd name="connsiteY0" fmla="*/ 1404883 h 1741461"/>
                <a:gd name="connsiteX1" fmla="*/ 302668 w 626953"/>
                <a:gd name="connsiteY1" fmla="*/ 828 h 1741461"/>
                <a:gd name="connsiteX2" fmla="*/ 577821 w 626953"/>
                <a:gd name="connsiteY2" fmla="*/ 1728733 h 1741461"/>
                <a:gd name="connsiteX3" fmla="*/ 37040 w 626953"/>
                <a:gd name="connsiteY3" fmla="*/ 1404883 h 174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6953" h="1741461">
                  <a:moveTo>
                    <a:pt x="37040" y="1404883"/>
                  </a:moveTo>
                  <a:cubicBezTo>
                    <a:pt x="-112542" y="1232141"/>
                    <a:pt x="234763" y="-36978"/>
                    <a:pt x="302668" y="828"/>
                  </a:cubicBezTo>
                  <a:cubicBezTo>
                    <a:pt x="370573" y="38634"/>
                    <a:pt x="762843" y="1912883"/>
                    <a:pt x="577821" y="1728733"/>
                  </a:cubicBezTo>
                  <a:cubicBezTo>
                    <a:pt x="392799" y="1544583"/>
                    <a:pt x="186622" y="1577625"/>
                    <a:pt x="37040" y="1404883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二等辺三角形 40">
              <a:extLst>
                <a:ext uri="{FF2B5EF4-FFF2-40B4-BE49-F238E27FC236}">
                  <a16:creationId xmlns:a16="http://schemas.microsoft.com/office/drawing/2014/main" id="{0F8C492E-B9E7-49D0-8AA8-5734C0A638B5}"/>
                </a:ext>
              </a:extLst>
            </p:cNvPr>
            <p:cNvSpPr/>
            <p:nvPr/>
          </p:nvSpPr>
          <p:spPr>
            <a:xfrm rot="20700000" flipH="1">
              <a:off x="5654537" y="3425910"/>
              <a:ext cx="626953" cy="1741461"/>
            </a:xfrm>
            <a:custGeom>
              <a:avLst/>
              <a:gdLst>
                <a:gd name="connsiteX0" fmla="*/ 0 w 531256"/>
                <a:gd name="connsiteY0" fmla="*/ 1404055 h 1404055"/>
                <a:gd name="connsiteX1" fmla="*/ 265628 w 531256"/>
                <a:gd name="connsiteY1" fmla="*/ 0 h 1404055"/>
                <a:gd name="connsiteX2" fmla="*/ 531256 w 531256"/>
                <a:gd name="connsiteY2" fmla="*/ 1404055 h 1404055"/>
                <a:gd name="connsiteX3" fmla="*/ 0 w 531256"/>
                <a:gd name="connsiteY3" fmla="*/ 1404055 h 1404055"/>
                <a:gd name="connsiteX0" fmla="*/ 0 w 540781"/>
                <a:gd name="connsiteY0" fmla="*/ 1404055 h 1727905"/>
                <a:gd name="connsiteX1" fmla="*/ 265628 w 540781"/>
                <a:gd name="connsiteY1" fmla="*/ 0 h 1727905"/>
                <a:gd name="connsiteX2" fmla="*/ 540781 w 540781"/>
                <a:gd name="connsiteY2" fmla="*/ 1727905 h 1727905"/>
                <a:gd name="connsiteX3" fmla="*/ 0 w 540781"/>
                <a:gd name="connsiteY3" fmla="*/ 1404055 h 1727905"/>
                <a:gd name="connsiteX0" fmla="*/ 19036 w 559817"/>
                <a:gd name="connsiteY0" fmla="*/ 1404055 h 1727905"/>
                <a:gd name="connsiteX1" fmla="*/ 284664 w 559817"/>
                <a:gd name="connsiteY1" fmla="*/ 0 h 1727905"/>
                <a:gd name="connsiteX2" fmla="*/ 559817 w 559817"/>
                <a:gd name="connsiteY2" fmla="*/ 1727905 h 1727905"/>
                <a:gd name="connsiteX3" fmla="*/ 19036 w 559817"/>
                <a:gd name="connsiteY3" fmla="*/ 1404055 h 1727905"/>
                <a:gd name="connsiteX0" fmla="*/ 19036 w 607473"/>
                <a:gd name="connsiteY0" fmla="*/ 1404055 h 1757626"/>
                <a:gd name="connsiteX1" fmla="*/ 284664 w 607473"/>
                <a:gd name="connsiteY1" fmla="*/ 0 h 1757626"/>
                <a:gd name="connsiteX2" fmla="*/ 559817 w 607473"/>
                <a:gd name="connsiteY2" fmla="*/ 1727905 h 1757626"/>
                <a:gd name="connsiteX3" fmla="*/ 19036 w 607473"/>
                <a:gd name="connsiteY3" fmla="*/ 1404055 h 1757626"/>
                <a:gd name="connsiteX0" fmla="*/ 18006 w 604400"/>
                <a:gd name="connsiteY0" fmla="*/ 1404885 h 1751099"/>
                <a:gd name="connsiteX1" fmla="*/ 283634 w 604400"/>
                <a:gd name="connsiteY1" fmla="*/ 830 h 1751099"/>
                <a:gd name="connsiteX2" fmla="*/ 558787 w 604400"/>
                <a:gd name="connsiteY2" fmla="*/ 1728735 h 1751099"/>
                <a:gd name="connsiteX3" fmla="*/ 18006 w 604400"/>
                <a:gd name="connsiteY3" fmla="*/ 1404885 h 1751099"/>
                <a:gd name="connsiteX0" fmla="*/ 37040 w 623434"/>
                <a:gd name="connsiteY0" fmla="*/ 1404883 h 1751097"/>
                <a:gd name="connsiteX1" fmla="*/ 302668 w 623434"/>
                <a:gd name="connsiteY1" fmla="*/ 828 h 1751097"/>
                <a:gd name="connsiteX2" fmla="*/ 577821 w 623434"/>
                <a:gd name="connsiteY2" fmla="*/ 1728733 h 1751097"/>
                <a:gd name="connsiteX3" fmla="*/ 37040 w 623434"/>
                <a:gd name="connsiteY3" fmla="*/ 1404883 h 1751097"/>
                <a:gd name="connsiteX0" fmla="*/ 37040 w 626953"/>
                <a:gd name="connsiteY0" fmla="*/ 1404883 h 1741461"/>
                <a:gd name="connsiteX1" fmla="*/ 302668 w 626953"/>
                <a:gd name="connsiteY1" fmla="*/ 828 h 1741461"/>
                <a:gd name="connsiteX2" fmla="*/ 577821 w 626953"/>
                <a:gd name="connsiteY2" fmla="*/ 1728733 h 1741461"/>
                <a:gd name="connsiteX3" fmla="*/ 37040 w 626953"/>
                <a:gd name="connsiteY3" fmla="*/ 1404883 h 174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6953" h="1741461">
                  <a:moveTo>
                    <a:pt x="37040" y="1404883"/>
                  </a:moveTo>
                  <a:cubicBezTo>
                    <a:pt x="-112542" y="1232141"/>
                    <a:pt x="234763" y="-36978"/>
                    <a:pt x="302668" y="828"/>
                  </a:cubicBezTo>
                  <a:cubicBezTo>
                    <a:pt x="370573" y="38634"/>
                    <a:pt x="762843" y="1912883"/>
                    <a:pt x="577821" y="1728733"/>
                  </a:cubicBezTo>
                  <a:cubicBezTo>
                    <a:pt x="392799" y="1544583"/>
                    <a:pt x="186622" y="1577625"/>
                    <a:pt x="37040" y="1404883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37F66E2B-4BBD-4909-925D-1403B6323E26}"/>
                </a:ext>
              </a:extLst>
            </p:cNvPr>
            <p:cNvSpPr/>
            <p:nvPr/>
          </p:nvSpPr>
          <p:spPr>
            <a:xfrm>
              <a:off x="4177908" y="2818907"/>
              <a:ext cx="1699396" cy="2588447"/>
            </a:xfrm>
            <a:prstGeom prst="ellipse">
              <a:avLst/>
            </a:pr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bg1">
                  <a:lumMod val="95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907D6BC7-B1BC-4D76-918F-09340EF69DDC}"/>
                </a:ext>
              </a:extLst>
            </p:cNvPr>
            <p:cNvGrpSpPr/>
            <p:nvPr/>
          </p:nvGrpSpPr>
          <p:grpSpPr>
            <a:xfrm>
              <a:off x="4177909" y="2851154"/>
              <a:ext cx="1699395" cy="2005439"/>
              <a:chOff x="1854688" y="4279623"/>
              <a:chExt cx="1699395" cy="2005439"/>
            </a:xfrm>
          </p:grpSpPr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0CE80285-6DA0-4609-B278-C8E1238C62BC}"/>
                  </a:ext>
                </a:extLst>
              </p:cNvPr>
              <p:cNvGrpSpPr/>
              <p:nvPr/>
            </p:nvGrpSpPr>
            <p:grpSpPr>
              <a:xfrm>
                <a:off x="1878362" y="5881285"/>
                <a:ext cx="1650591" cy="403777"/>
                <a:chOff x="1878362" y="5881285"/>
                <a:chExt cx="1650591" cy="403777"/>
              </a:xfrm>
            </p:grpSpPr>
            <p:sp>
              <p:nvSpPr>
                <p:cNvPr id="561" name="四角形: 上の 2 つの角を丸める 560">
                  <a:extLst>
                    <a:ext uri="{FF2B5EF4-FFF2-40B4-BE49-F238E27FC236}">
                      <a16:creationId xmlns:a16="http://schemas.microsoft.com/office/drawing/2014/main" id="{E8C957C0-69FC-47D6-AA3E-79118178C8C3}"/>
                    </a:ext>
                  </a:extLst>
                </p:cNvPr>
                <p:cNvSpPr/>
                <p:nvPr/>
              </p:nvSpPr>
              <p:spPr>
                <a:xfrm>
                  <a:off x="2059598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四角形: 上の 2 つの角を丸める 561">
                  <a:extLst>
                    <a:ext uri="{FF2B5EF4-FFF2-40B4-BE49-F238E27FC236}">
                      <a16:creationId xmlns:a16="http://schemas.microsoft.com/office/drawing/2014/main" id="{7DEBA3E8-516C-4C71-B0B6-4392611F1F0A}"/>
                    </a:ext>
                  </a:extLst>
                </p:cNvPr>
                <p:cNvSpPr/>
                <p:nvPr/>
              </p:nvSpPr>
              <p:spPr>
                <a:xfrm>
                  <a:off x="2489455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四角形: 上の 2 つの角を丸める 562">
                  <a:extLst>
                    <a:ext uri="{FF2B5EF4-FFF2-40B4-BE49-F238E27FC236}">
                      <a16:creationId xmlns:a16="http://schemas.microsoft.com/office/drawing/2014/main" id="{1D1B477D-A75B-437A-8F2A-F41277F75934}"/>
                    </a:ext>
                  </a:extLst>
                </p:cNvPr>
                <p:cNvSpPr/>
                <p:nvPr/>
              </p:nvSpPr>
              <p:spPr>
                <a:xfrm>
                  <a:off x="2919313" y="5881285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21ED8DCE-8630-4C1E-BAAF-356E4F3B87D4}"/>
                    </a:ext>
                  </a:extLst>
                </p:cNvPr>
                <p:cNvSpPr/>
                <p:nvPr/>
              </p:nvSpPr>
              <p:spPr>
                <a:xfrm>
                  <a:off x="3349171" y="5881285"/>
                  <a:ext cx="179782" cy="358863"/>
                </a:xfrm>
                <a:custGeom>
                  <a:avLst/>
                  <a:gdLst>
                    <a:gd name="connsiteX0" fmla="*/ 0 w 179782"/>
                    <a:gd name="connsiteY0" fmla="*/ 0 h 358863"/>
                    <a:gd name="connsiteX1" fmla="*/ 179782 w 179782"/>
                    <a:gd name="connsiteY1" fmla="*/ 0 h 358863"/>
                    <a:gd name="connsiteX2" fmla="*/ 166711 w 179782"/>
                    <a:gd name="connsiteY2" fmla="*/ 77425 h 358863"/>
                    <a:gd name="connsiteX3" fmla="*/ 138139 w 179782"/>
                    <a:gd name="connsiteY3" fmla="*/ 196333 h 358863"/>
                    <a:gd name="connsiteX4" fmla="*/ 80220 w 179782"/>
                    <a:gd name="connsiteY4" fmla="*/ 358863 h 358863"/>
                    <a:gd name="connsiteX5" fmla="*/ 59132 w 179782"/>
                    <a:gd name="connsiteY5" fmla="*/ 344645 h 358863"/>
                    <a:gd name="connsiteX6" fmla="*/ 0 w 179782"/>
                    <a:gd name="connsiteY6" fmla="*/ 201888 h 358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9782" h="358863">
                      <a:moveTo>
                        <a:pt x="0" y="0"/>
                      </a:moveTo>
                      <a:lnTo>
                        <a:pt x="179782" y="0"/>
                      </a:lnTo>
                      <a:lnTo>
                        <a:pt x="166711" y="77425"/>
                      </a:lnTo>
                      <a:cubicBezTo>
                        <a:pt x="158436" y="117951"/>
                        <a:pt x="148888" y="157623"/>
                        <a:pt x="138139" y="196333"/>
                      </a:cubicBezTo>
                      <a:lnTo>
                        <a:pt x="80220" y="358863"/>
                      </a:lnTo>
                      <a:lnTo>
                        <a:pt x="59132" y="344645"/>
                      </a:lnTo>
                      <a:cubicBezTo>
                        <a:pt x="22597" y="308111"/>
                        <a:pt x="0" y="257638"/>
                        <a:pt x="0" y="20188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DF72594D-F714-4778-9DD0-6F0092490657}"/>
                    </a:ext>
                  </a:extLst>
                </p:cNvPr>
                <p:cNvSpPr/>
                <p:nvPr/>
              </p:nvSpPr>
              <p:spPr>
                <a:xfrm>
                  <a:off x="1878362" y="5881285"/>
                  <a:ext cx="181236" cy="360535"/>
                </a:xfrm>
                <a:custGeom>
                  <a:avLst/>
                  <a:gdLst>
                    <a:gd name="connsiteX0" fmla="*/ 0 w 181236"/>
                    <a:gd name="connsiteY0" fmla="*/ 0 h 360535"/>
                    <a:gd name="connsiteX1" fmla="*/ 181236 w 181236"/>
                    <a:gd name="connsiteY1" fmla="*/ 0 h 360535"/>
                    <a:gd name="connsiteX2" fmla="*/ 181236 w 181236"/>
                    <a:gd name="connsiteY2" fmla="*/ 201889 h 360535"/>
                    <a:gd name="connsiteX3" fmla="*/ 122104 w 181236"/>
                    <a:gd name="connsiteY3" fmla="*/ 344646 h 360535"/>
                    <a:gd name="connsiteX4" fmla="*/ 98539 w 181236"/>
                    <a:gd name="connsiteY4" fmla="*/ 360535 h 360535"/>
                    <a:gd name="connsiteX5" fmla="*/ 43099 w 181236"/>
                    <a:gd name="connsiteY5" fmla="*/ 204959 h 360535"/>
                    <a:gd name="connsiteX6" fmla="*/ 14526 w 181236"/>
                    <a:gd name="connsiteY6" fmla="*/ 86051 h 360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1236" h="360535">
                      <a:moveTo>
                        <a:pt x="0" y="0"/>
                      </a:moveTo>
                      <a:lnTo>
                        <a:pt x="181236" y="0"/>
                      </a:lnTo>
                      <a:lnTo>
                        <a:pt x="181236" y="201889"/>
                      </a:lnTo>
                      <a:cubicBezTo>
                        <a:pt x="181236" y="257639"/>
                        <a:pt x="158639" y="308112"/>
                        <a:pt x="122104" y="344646"/>
                      </a:cubicBezTo>
                      <a:lnTo>
                        <a:pt x="98539" y="360535"/>
                      </a:lnTo>
                      <a:lnTo>
                        <a:pt x="43099" y="204959"/>
                      </a:lnTo>
                      <a:cubicBezTo>
                        <a:pt x="32349" y="166249"/>
                        <a:pt x="22801" y="126577"/>
                        <a:pt x="14526" y="86051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7" name="グループ化 526">
                <a:extLst>
                  <a:ext uri="{FF2B5EF4-FFF2-40B4-BE49-F238E27FC236}">
                    <a16:creationId xmlns:a16="http://schemas.microsoft.com/office/drawing/2014/main" id="{2F1C18EC-3FD6-4E97-8D1F-B4D36E0515D9}"/>
                  </a:ext>
                </a:extLst>
              </p:cNvPr>
              <p:cNvGrpSpPr/>
              <p:nvPr/>
            </p:nvGrpSpPr>
            <p:grpSpPr>
              <a:xfrm>
                <a:off x="1867648" y="5651788"/>
                <a:ext cx="1682438" cy="403777"/>
                <a:chOff x="1867648" y="5651788"/>
                <a:chExt cx="1682438" cy="403777"/>
              </a:xfrm>
              <a:solidFill>
                <a:srgbClr val="0070C0"/>
              </a:solidFill>
            </p:grpSpPr>
            <p:sp>
              <p:nvSpPr>
                <p:cNvPr id="557" name="四角形: 上の 2 つの角を丸める 556">
                  <a:extLst>
                    <a:ext uri="{FF2B5EF4-FFF2-40B4-BE49-F238E27FC236}">
                      <a16:creationId xmlns:a16="http://schemas.microsoft.com/office/drawing/2014/main" id="{A3B30825-E23A-4B44-8277-BC8D0003C25C}"/>
                    </a:ext>
                  </a:extLst>
                </p:cNvPr>
                <p:cNvSpPr/>
                <p:nvPr/>
              </p:nvSpPr>
              <p:spPr>
                <a:xfrm>
                  <a:off x="1867648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四角形: 上の 2 つの角を丸める 557">
                  <a:extLst>
                    <a:ext uri="{FF2B5EF4-FFF2-40B4-BE49-F238E27FC236}">
                      <a16:creationId xmlns:a16="http://schemas.microsoft.com/office/drawing/2014/main" id="{73CD7B93-CF02-4838-9643-54D9081AD74A}"/>
                    </a:ext>
                  </a:extLst>
                </p:cNvPr>
                <p:cNvSpPr/>
                <p:nvPr/>
              </p:nvSpPr>
              <p:spPr>
                <a:xfrm>
                  <a:off x="2274527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四角形: 上の 2 つの角を丸める 558">
                  <a:extLst>
                    <a:ext uri="{FF2B5EF4-FFF2-40B4-BE49-F238E27FC236}">
                      <a16:creationId xmlns:a16="http://schemas.microsoft.com/office/drawing/2014/main" id="{5F80EA28-5D5A-42C5-8BC2-8C0C4D972F1D}"/>
                    </a:ext>
                  </a:extLst>
                </p:cNvPr>
                <p:cNvSpPr/>
                <p:nvPr/>
              </p:nvSpPr>
              <p:spPr>
                <a:xfrm>
                  <a:off x="2704384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四角形: 上の 2 つの角を丸める 559">
                  <a:extLst>
                    <a:ext uri="{FF2B5EF4-FFF2-40B4-BE49-F238E27FC236}">
                      <a16:creationId xmlns:a16="http://schemas.microsoft.com/office/drawing/2014/main" id="{FE0D5FB5-7E43-4DFB-AE58-F1015BABFB3E}"/>
                    </a:ext>
                  </a:extLst>
                </p:cNvPr>
                <p:cNvSpPr/>
                <p:nvPr/>
              </p:nvSpPr>
              <p:spPr>
                <a:xfrm>
                  <a:off x="3120228" y="5651788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8" name="グループ化 527">
                <a:extLst>
                  <a:ext uri="{FF2B5EF4-FFF2-40B4-BE49-F238E27FC236}">
                    <a16:creationId xmlns:a16="http://schemas.microsoft.com/office/drawing/2014/main" id="{C3EA1B24-303D-47B6-8C6E-4EBA5AB396C6}"/>
                  </a:ext>
                </a:extLst>
              </p:cNvPr>
              <p:cNvGrpSpPr/>
              <p:nvPr/>
            </p:nvGrpSpPr>
            <p:grpSpPr>
              <a:xfrm>
                <a:off x="1854688" y="5386781"/>
                <a:ext cx="1699395" cy="403777"/>
                <a:chOff x="1854688" y="5422292"/>
                <a:chExt cx="1699395" cy="403777"/>
              </a:xfrm>
            </p:grpSpPr>
            <p:sp>
              <p:nvSpPr>
                <p:cNvPr id="552" name="四角形: 上の 2 つの角を丸める 551">
                  <a:extLst>
                    <a:ext uri="{FF2B5EF4-FFF2-40B4-BE49-F238E27FC236}">
                      <a16:creationId xmlns:a16="http://schemas.microsoft.com/office/drawing/2014/main" id="{61A6C871-BFDC-497C-8BA3-184BB4BC4C0E}"/>
                    </a:ext>
                  </a:extLst>
                </p:cNvPr>
                <p:cNvSpPr/>
                <p:nvPr/>
              </p:nvSpPr>
              <p:spPr>
                <a:xfrm>
                  <a:off x="2059598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四角形: 上の 2 つの角を丸める 552">
                  <a:extLst>
                    <a:ext uri="{FF2B5EF4-FFF2-40B4-BE49-F238E27FC236}">
                      <a16:creationId xmlns:a16="http://schemas.microsoft.com/office/drawing/2014/main" id="{6123A5C3-4215-470C-A05C-D32462AF0D86}"/>
                    </a:ext>
                  </a:extLst>
                </p:cNvPr>
                <p:cNvSpPr/>
                <p:nvPr/>
              </p:nvSpPr>
              <p:spPr>
                <a:xfrm>
                  <a:off x="2489455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四角形: 上の 2 つの角を丸める 553">
                  <a:extLst>
                    <a:ext uri="{FF2B5EF4-FFF2-40B4-BE49-F238E27FC236}">
                      <a16:creationId xmlns:a16="http://schemas.microsoft.com/office/drawing/2014/main" id="{41C8A7E8-F41E-4B71-BB7D-B473F280552E}"/>
                    </a:ext>
                  </a:extLst>
                </p:cNvPr>
                <p:cNvSpPr/>
                <p:nvPr/>
              </p:nvSpPr>
              <p:spPr>
                <a:xfrm>
                  <a:off x="2919313" y="5422292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28FDA988-D7F1-42DD-B767-025C94F1FC81}"/>
                    </a:ext>
                  </a:extLst>
                </p:cNvPr>
                <p:cNvSpPr/>
                <p:nvPr/>
              </p:nvSpPr>
              <p:spPr>
                <a:xfrm>
                  <a:off x="3349171" y="5422292"/>
                  <a:ext cx="204912" cy="401130"/>
                </a:xfrm>
                <a:custGeom>
                  <a:avLst/>
                  <a:gdLst>
                    <a:gd name="connsiteX0" fmla="*/ 0 w 204912"/>
                    <a:gd name="connsiteY0" fmla="*/ 0 h 401130"/>
                    <a:gd name="connsiteX1" fmla="*/ 198599 w 204912"/>
                    <a:gd name="connsiteY1" fmla="*/ 0 h 401130"/>
                    <a:gd name="connsiteX2" fmla="*/ 200525 w 204912"/>
                    <a:gd name="connsiteY2" fmla="*/ 19228 h 401130"/>
                    <a:gd name="connsiteX3" fmla="*/ 204912 w 204912"/>
                    <a:gd name="connsiteY3" fmla="*/ 151555 h 401130"/>
                    <a:gd name="connsiteX4" fmla="*/ 200525 w 204912"/>
                    <a:gd name="connsiteY4" fmla="*/ 283882 h 401130"/>
                    <a:gd name="connsiteX5" fmla="*/ 188777 w 204912"/>
                    <a:gd name="connsiteY5" fmla="*/ 401130 h 401130"/>
                    <a:gd name="connsiteX6" fmla="*/ 123305 w 204912"/>
                    <a:gd name="connsiteY6" fmla="*/ 387912 h 401130"/>
                    <a:gd name="connsiteX7" fmla="*/ 0 w 204912"/>
                    <a:gd name="connsiteY7" fmla="*/ 201888 h 401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4912" h="401130">
                      <a:moveTo>
                        <a:pt x="0" y="0"/>
                      </a:moveTo>
                      <a:lnTo>
                        <a:pt x="198599" y="0"/>
                      </a:lnTo>
                      <a:lnTo>
                        <a:pt x="200525" y="19228"/>
                      </a:lnTo>
                      <a:cubicBezTo>
                        <a:pt x="203426" y="62736"/>
                        <a:pt x="204912" y="106881"/>
                        <a:pt x="204912" y="151555"/>
                      </a:cubicBezTo>
                      <a:cubicBezTo>
                        <a:pt x="204912" y="196229"/>
                        <a:pt x="203426" y="240374"/>
                        <a:pt x="200525" y="283882"/>
                      </a:cubicBezTo>
                      <a:lnTo>
                        <a:pt x="188777" y="401130"/>
                      </a:lnTo>
                      <a:lnTo>
                        <a:pt x="123305" y="387912"/>
                      </a:lnTo>
                      <a:cubicBezTo>
                        <a:pt x="50844" y="357263"/>
                        <a:pt x="0" y="285513"/>
                        <a:pt x="0" y="20188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AAD45683-499E-47D3-8EC7-D2BF30D25278}"/>
                    </a:ext>
                  </a:extLst>
                </p:cNvPr>
                <p:cNvSpPr/>
                <p:nvPr/>
              </p:nvSpPr>
              <p:spPr>
                <a:xfrm>
                  <a:off x="1854688" y="5422292"/>
                  <a:ext cx="204911" cy="399429"/>
                </a:xfrm>
                <a:custGeom>
                  <a:avLst/>
                  <a:gdLst>
                    <a:gd name="connsiteX0" fmla="*/ 6314 w 204911"/>
                    <a:gd name="connsiteY0" fmla="*/ 0 h 399429"/>
                    <a:gd name="connsiteX1" fmla="*/ 204911 w 204911"/>
                    <a:gd name="connsiteY1" fmla="*/ 0 h 399429"/>
                    <a:gd name="connsiteX2" fmla="*/ 204911 w 204911"/>
                    <a:gd name="connsiteY2" fmla="*/ 225634 h 399429"/>
                    <a:gd name="connsiteX3" fmla="*/ 73642 w 204911"/>
                    <a:gd name="connsiteY3" fmla="*/ 389778 h 399429"/>
                    <a:gd name="connsiteX4" fmla="*/ 15965 w 204911"/>
                    <a:gd name="connsiteY4" fmla="*/ 399429 h 399429"/>
                    <a:gd name="connsiteX5" fmla="*/ 4387 w 204911"/>
                    <a:gd name="connsiteY5" fmla="*/ 283882 h 399429"/>
                    <a:gd name="connsiteX6" fmla="*/ 0 w 204911"/>
                    <a:gd name="connsiteY6" fmla="*/ 151555 h 399429"/>
                    <a:gd name="connsiteX7" fmla="*/ 4387 w 204911"/>
                    <a:gd name="connsiteY7" fmla="*/ 19228 h 399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4911" h="399429">
                      <a:moveTo>
                        <a:pt x="6314" y="0"/>
                      </a:moveTo>
                      <a:lnTo>
                        <a:pt x="204911" y="0"/>
                      </a:lnTo>
                      <a:lnTo>
                        <a:pt x="204911" y="225634"/>
                      </a:lnTo>
                      <a:cubicBezTo>
                        <a:pt x="204911" y="299423"/>
                        <a:pt x="150783" y="362734"/>
                        <a:pt x="73642" y="389778"/>
                      </a:cubicBezTo>
                      <a:lnTo>
                        <a:pt x="15965" y="399429"/>
                      </a:lnTo>
                      <a:lnTo>
                        <a:pt x="4387" y="283882"/>
                      </a:lnTo>
                      <a:cubicBezTo>
                        <a:pt x="1486" y="240374"/>
                        <a:pt x="0" y="196229"/>
                        <a:pt x="0" y="151555"/>
                      </a:cubicBezTo>
                      <a:cubicBezTo>
                        <a:pt x="0" y="106881"/>
                        <a:pt x="1486" y="62736"/>
                        <a:pt x="4387" y="1922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D33FD122-0441-4693-B352-0E1EF2A01C85}"/>
                  </a:ext>
                </a:extLst>
              </p:cNvPr>
              <p:cNvGrpSpPr/>
              <p:nvPr/>
            </p:nvGrpSpPr>
            <p:grpSpPr>
              <a:xfrm>
                <a:off x="1902049" y="5192796"/>
                <a:ext cx="1585318" cy="403777"/>
                <a:chOff x="1902049" y="5192796"/>
                <a:chExt cx="1585318" cy="403777"/>
              </a:xfrm>
              <a:solidFill>
                <a:srgbClr val="0070C0"/>
              </a:solidFill>
            </p:grpSpPr>
            <p:sp>
              <p:nvSpPr>
                <p:cNvPr id="548" name="四角形: 上の 2 つの角を丸める 547">
                  <a:extLst>
                    <a:ext uri="{FF2B5EF4-FFF2-40B4-BE49-F238E27FC236}">
                      <a16:creationId xmlns:a16="http://schemas.microsoft.com/office/drawing/2014/main" id="{FF86C272-6CF3-4BAC-998B-945CD5967721}"/>
                    </a:ext>
                  </a:extLst>
                </p:cNvPr>
                <p:cNvSpPr/>
                <p:nvPr/>
              </p:nvSpPr>
              <p:spPr>
                <a:xfrm>
                  <a:off x="1902049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四角形: 上の 2 つの角を丸める 548">
                  <a:extLst>
                    <a:ext uri="{FF2B5EF4-FFF2-40B4-BE49-F238E27FC236}">
                      <a16:creationId xmlns:a16="http://schemas.microsoft.com/office/drawing/2014/main" id="{A182753C-3F39-475F-9975-C17CD964C5A9}"/>
                    </a:ext>
                  </a:extLst>
                </p:cNvPr>
                <p:cNvSpPr/>
                <p:nvPr/>
              </p:nvSpPr>
              <p:spPr>
                <a:xfrm>
                  <a:off x="2274527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四角形: 上の 2 つの角を丸める 549">
                  <a:extLst>
                    <a:ext uri="{FF2B5EF4-FFF2-40B4-BE49-F238E27FC236}">
                      <a16:creationId xmlns:a16="http://schemas.microsoft.com/office/drawing/2014/main" id="{6AE58A4F-F123-4132-9613-49FE00133CA3}"/>
                    </a:ext>
                  </a:extLst>
                </p:cNvPr>
                <p:cNvSpPr/>
                <p:nvPr/>
              </p:nvSpPr>
              <p:spPr>
                <a:xfrm>
                  <a:off x="2704384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四角形: 上の 2 つの角を丸める 550">
                  <a:extLst>
                    <a:ext uri="{FF2B5EF4-FFF2-40B4-BE49-F238E27FC236}">
                      <a16:creationId xmlns:a16="http://schemas.microsoft.com/office/drawing/2014/main" id="{3B3FC13A-D3C5-4DDB-AD6D-62076BB5DB84}"/>
                    </a:ext>
                  </a:extLst>
                </p:cNvPr>
                <p:cNvSpPr/>
                <p:nvPr/>
              </p:nvSpPr>
              <p:spPr>
                <a:xfrm>
                  <a:off x="3057509" y="5192796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34874E79-E70F-4E68-8BCA-C7913E5CD8AA}"/>
                  </a:ext>
                </a:extLst>
              </p:cNvPr>
              <p:cNvGrpSpPr/>
              <p:nvPr/>
            </p:nvGrpSpPr>
            <p:grpSpPr>
              <a:xfrm>
                <a:off x="1866716" y="4963299"/>
                <a:ext cx="1676626" cy="403777"/>
                <a:chOff x="1866716" y="4963299"/>
                <a:chExt cx="1676626" cy="403777"/>
              </a:xfrm>
            </p:grpSpPr>
            <p:sp>
              <p:nvSpPr>
                <p:cNvPr id="543" name="四角形: 上の 2 つの角を丸める 542">
                  <a:extLst>
                    <a:ext uri="{FF2B5EF4-FFF2-40B4-BE49-F238E27FC236}">
                      <a16:creationId xmlns:a16="http://schemas.microsoft.com/office/drawing/2014/main" id="{8E2BA3DB-807B-4EDA-AD7D-ABE2BE201C27}"/>
                    </a:ext>
                  </a:extLst>
                </p:cNvPr>
                <p:cNvSpPr/>
                <p:nvPr/>
              </p:nvSpPr>
              <p:spPr>
                <a:xfrm>
                  <a:off x="2059598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四角形: 上の 2 つの角を丸める 543">
                  <a:extLst>
                    <a:ext uri="{FF2B5EF4-FFF2-40B4-BE49-F238E27FC236}">
                      <a16:creationId xmlns:a16="http://schemas.microsoft.com/office/drawing/2014/main" id="{F3730668-45D6-41F3-9A02-484A2CE1997E}"/>
                    </a:ext>
                  </a:extLst>
                </p:cNvPr>
                <p:cNvSpPr/>
                <p:nvPr/>
              </p:nvSpPr>
              <p:spPr>
                <a:xfrm>
                  <a:off x="2489455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四角形: 上の 2 つの角を丸める 544">
                  <a:extLst>
                    <a:ext uri="{FF2B5EF4-FFF2-40B4-BE49-F238E27FC236}">
                      <a16:creationId xmlns:a16="http://schemas.microsoft.com/office/drawing/2014/main" id="{B3A4A61E-F2BA-449A-AFA5-81C078DC628B}"/>
                    </a:ext>
                  </a:extLst>
                </p:cNvPr>
                <p:cNvSpPr/>
                <p:nvPr/>
              </p:nvSpPr>
              <p:spPr>
                <a:xfrm>
                  <a:off x="2919313" y="4963299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3ABA0686-812F-44F3-BECE-C4F176852EBB}"/>
                    </a:ext>
                  </a:extLst>
                </p:cNvPr>
                <p:cNvSpPr/>
                <p:nvPr/>
              </p:nvSpPr>
              <p:spPr>
                <a:xfrm>
                  <a:off x="1866716" y="4963299"/>
                  <a:ext cx="192883" cy="401958"/>
                </a:xfrm>
                <a:custGeom>
                  <a:avLst/>
                  <a:gdLst>
                    <a:gd name="connsiteX0" fmla="*/ 92796 w 192883"/>
                    <a:gd name="connsiteY0" fmla="*/ 0 h 401958"/>
                    <a:gd name="connsiteX1" fmla="*/ 192883 w 192883"/>
                    <a:gd name="connsiteY1" fmla="*/ 0 h 401958"/>
                    <a:gd name="connsiteX2" fmla="*/ 192883 w 192883"/>
                    <a:gd name="connsiteY2" fmla="*/ 201888 h 401958"/>
                    <a:gd name="connsiteX3" fmla="*/ 69579 w 192883"/>
                    <a:gd name="connsiteY3" fmla="*/ 387911 h 401958"/>
                    <a:gd name="connsiteX4" fmla="*/ 0 w 192883"/>
                    <a:gd name="connsiteY4" fmla="*/ 401958 h 401958"/>
                    <a:gd name="connsiteX5" fmla="*/ 5235 w 192883"/>
                    <a:gd name="connsiteY5" fmla="*/ 349717 h 401958"/>
                    <a:gd name="connsiteX6" fmla="*/ 54746 w 192883"/>
                    <a:gd name="connsiteY6" fmla="*/ 106778 h 401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2883" h="401958">
                      <a:moveTo>
                        <a:pt x="92796" y="0"/>
                      </a:moveTo>
                      <a:lnTo>
                        <a:pt x="192883" y="0"/>
                      </a:lnTo>
                      <a:lnTo>
                        <a:pt x="192883" y="201888"/>
                      </a:lnTo>
                      <a:cubicBezTo>
                        <a:pt x="192883" y="285513"/>
                        <a:pt x="142040" y="357263"/>
                        <a:pt x="69579" y="387911"/>
                      </a:cubicBezTo>
                      <a:lnTo>
                        <a:pt x="0" y="401958"/>
                      </a:lnTo>
                      <a:lnTo>
                        <a:pt x="5235" y="349717"/>
                      </a:lnTo>
                      <a:cubicBezTo>
                        <a:pt x="16554" y="265466"/>
                        <a:pt x="33247" y="184197"/>
                        <a:pt x="54746" y="10677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AE966C1C-5605-47F5-B1CB-C78AA1AAAD56}"/>
                    </a:ext>
                  </a:extLst>
                </p:cNvPr>
                <p:cNvSpPr/>
                <p:nvPr/>
              </p:nvSpPr>
              <p:spPr>
                <a:xfrm flipH="1">
                  <a:off x="3350459" y="4963299"/>
                  <a:ext cx="192883" cy="401958"/>
                </a:xfrm>
                <a:custGeom>
                  <a:avLst/>
                  <a:gdLst>
                    <a:gd name="connsiteX0" fmla="*/ 92796 w 192883"/>
                    <a:gd name="connsiteY0" fmla="*/ 0 h 401958"/>
                    <a:gd name="connsiteX1" fmla="*/ 192883 w 192883"/>
                    <a:gd name="connsiteY1" fmla="*/ 0 h 401958"/>
                    <a:gd name="connsiteX2" fmla="*/ 192883 w 192883"/>
                    <a:gd name="connsiteY2" fmla="*/ 201888 h 401958"/>
                    <a:gd name="connsiteX3" fmla="*/ 69579 w 192883"/>
                    <a:gd name="connsiteY3" fmla="*/ 387911 h 401958"/>
                    <a:gd name="connsiteX4" fmla="*/ 0 w 192883"/>
                    <a:gd name="connsiteY4" fmla="*/ 401958 h 401958"/>
                    <a:gd name="connsiteX5" fmla="*/ 5235 w 192883"/>
                    <a:gd name="connsiteY5" fmla="*/ 349717 h 401958"/>
                    <a:gd name="connsiteX6" fmla="*/ 54746 w 192883"/>
                    <a:gd name="connsiteY6" fmla="*/ 106778 h 401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2883" h="401958">
                      <a:moveTo>
                        <a:pt x="92796" y="0"/>
                      </a:moveTo>
                      <a:lnTo>
                        <a:pt x="192883" y="0"/>
                      </a:lnTo>
                      <a:lnTo>
                        <a:pt x="192883" y="201888"/>
                      </a:lnTo>
                      <a:cubicBezTo>
                        <a:pt x="192883" y="285513"/>
                        <a:pt x="142040" y="357263"/>
                        <a:pt x="69579" y="387911"/>
                      </a:cubicBezTo>
                      <a:lnTo>
                        <a:pt x="0" y="401958"/>
                      </a:lnTo>
                      <a:lnTo>
                        <a:pt x="5235" y="349717"/>
                      </a:lnTo>
                      <a:cubicBezTo>
                        <a:pt x="16554" y="265466"/>
                        <a:pt x="33247" y="184197"/>
                        <a:pt x="54746" y="10677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4A33FBC6-C0A9-430C-98E7-C2196D110E19}"/>
                  </a:ext>
                </a:extLst>
              </p:cNvPr>
              <p:cNvGrpSpPr/>
              <p:nvPr/>
            </p:nvGrpSpPr>
            <p:grpSpPr>
              <a:xfrm>
                <a:off x="1919051" y="4733802"/>
                <a:ext cx="1574237" cy="403778"/>
                <a:chOff x="1919051" y="4733802"/>
                <a:chExt cx="1574237" cy="403778"/>
              </a:xfrm>
              <a:solidFill>
                <a:srgbClr val="0070C0"/>
              </a:solidFill>
            </p:grpSpPr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05FA7AD8-246D-4B48-B012-810B8531D0CB}"/>
                    </a:ext>
                  </a:extLst>
                </p:cNvPr>
                <p:cNvSpPr/>
                <p:nvPr/>
              </p:nvSpPr>
              <p:spPr>
                <a:xfrm>
                  <a:off x="1919051" y="4733802"/>
                  <a:ext cx="355476" cy="403778"/>
                </a:xfrm>
                <a:custGeom>
                  <a:avLst/>
                  <a:gdLst>
                    <a:gd name="connsiteX0" fmla="*/ 148494 w 355476"/>
                    <a:gd name="connsiteY0" fmla="*/ 0 h 403778"/>
                    <a:gd name="connsiteX1" fmla="*/ 355476 w 355476"/>
                    <a:gd name="connsiteY1" fmla="*/ 0 h 403778"/>
                    <a:gd name="connsiteX2" fmla="*/ 355476 w 355476"/>
                    <a:gd name="connsiteY2" fmla="*/ 201889 h 403778"/>
                    <a:gd name="connsiteX3" fmla="*/ 153587 w 355476"/>
                    <a:gd name="connsiteY3" fmla="*/ 403778 h 403778"/>
                    <a:gd name="connsiteX4" fmla="*/ 127507 w 355476"/>
                    <a:gd name="connsiteY4" fmla="*/ 403777 h 403778"/>
                    <a:gd name="connsiteX5" fmla="*/ 48923 w 355476"/>
                    <a:gd name="connsiteY5" fmla="*/ 387912 h 403778"/>
                    <a:gd name="connsiteX6" fmla="*/ 0 w 355476"/>
                    <a:gd name="connsiteY6" fmla="*/ 354927 h 403778"/>
                    <a:gd name="connsiteX7" fmla="*/ 2410 w 355476"/>
                    <a:gd name="connsiteY7" fmla="*/ 344901 h 403778"/>
                    <a:gd name="connsiteX8" fmla="*/ 80751 w 355476"/>
                    <a:gd name="connsiteY8" fmla="*/ 12505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5476" h="403778">
                      <a:moveTo>
                        <a:pt x="148494" y="0"/>
                      </a:moveTo>
                      <a:lnTo>
                        <a:pt x="355476" y="0"/>
                      </a:lnTo>
                      <a:lnTo>
                        <a:pt x="355476" y="201889"/>
                      </a:lnTo>
                      <a:cubicBezTo>
                        <a:pt x="355476" y="313389"/>
                        <a:pt x="265087" y="403778"/>
                        <a:pt x="153587" y="403778"/>
                      </a:cubicBezTo>
                      <a:lnTo>
                        <a:pt x="127507" y="403777"/>
                      </a:lnTo>
                      <a:cubicBezTo>
                        <a:pt x="99632" y="403777"/>
                        <a:pt x="73077" y="398128"/>
                        <a:pt x="48923" y="387912"/>
                      </a:cubicBezTo>
                      <a:lnTo>
                        <a:pt x="0" y="354927"/>
                      </a:lnTo>
                      <a:lnTo>
                        <a:pt x="2410" y="344901"/>
                      </a:lnTo>
                      <a:cubicBezTo>
                        <a:pt x="23908" y="267482"/>
                        <a:pt x="50212" y="193912"/>
                        <a:pt x="80751" y="125058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四角形: 上の 2 つの角を丸める 539">
                  <a:extLst>
                    <a:ext uri="{FF2B5EF4-FFF2-40B4-BE49-F238E27FC236}">
                      <a16:creationId xmlns:a16="http://schemas.microsoft.com/office/drawing/2014/main" id="{B4F1229A-A631-4C00-8299-13350481667A}"/>
                    </a:ext>
                  </a:extLst>
                </p:cNvPr>
                <p:cNvSpPr/>
                <p:nvPr/>
              </p:nvSpPr>
              <p:spPr>
                <a:xfrm>
                  <a:off x="2274527" y="4733803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四角形: 上の 2 つの角を丸める 540">
                  <a:extLst>
                    <a:ext uri="{FF2B5EF4-FFF2-40B4-BE49-F238E27FC236}">
                      <a16:creationId xmlns:a16="http://schemas.microsoft.com/office/drawing/2014/main" id="{89035F39-240B-42B2-BFE2-392308EFBC67}"/>
                    </a:ext>
                  </a:extLst>
                </p:cNvPr>
                <p:cNvSpPr/>
                <p:nvPr/>
              </p:nvSpPr>
              <p:spPr>
                <a:xfrm>
                  <a:off x="2704384" y="4733803"/>
                  <a:ext cx="429858" cy="403777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A71C2963-8D7C-49BD-9A45-216C57EE6BA2}"/>
                    </a:ext>
                  </a:extLst>
                </p:cNvPr>
                <p:cNvSpPr/>
                <p:nvPr/>
              </p:nvSpPr>
              <p:spPr>
                <a:xfrm>
                  <a:off x="3134243" y="4733802"/>
                  <a:ext cx="359045" cy="403778"/>
                </a:xfrm>
                <a:custGeom>
                  <a:avLst/>
                  <a:gdLst>
                    <a:gd name="connsiteX0" fmla="*/ 0 w 359045"/>
                    <a:gd name="connsiteY0" fmla="*/ 0 h 403778"/>
                    <a:gd name="connsiteX1" fmla="*/ 216329 w 359045"/>
                    <a:gd name="connsiteY1" fmla="*/ 0 h 403778"/>
                    <a:gd name="connsiteX2" fmla="*/ 274726 w 359045"/>
                    <a:gd name="connsiteY2" fmla="*/ 107805 h 403778"/>
                    <a:gd name="connsiteX3" fmla="*/ 353068 w 359045"/>
                    <a:gd name="connsiteY3" fmla="*/ 327648 h 403778"/>
                    <a:gd name="connsiteX4" fmla="*/ 359045 w 359045"/>
                    <a:gd name="connsiteY4" fmla="*/ 352522 h 403778"/>
                    <a:gd name="connsiteX5" fmla="*/ 306553 w 359045"/>
                    <a:gd name="connsiteY5" fmla="*/ 387913 h 403778"/>
                    <a:gd name="connsiteX6" fmla="*/ 227969 w 359045"/>
                    <a:gd name="connsiteY6" fmla="*/ 403778 h 403778"/>
                    <a:gd name="connsiteX7" fmla="*/ 201889 w 359045"/>
                    <a:gd name="connsiteY7" fmla="*/ 403777 h 403778"/>
                    <a:gd name="connsiteX8" fmla="*/ 0 w 359045"/>
                    <a:gd name="connsiteY8" fmla="*/ 20188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9045" h="403778">
                      <a:moveTo>
                        <a:pt x="0" y="0"/>
                      </a:moveTo>
                      <a:lnTo>
                        <a:pt x="216329" y="0"/>
                      </a:lnTo>
                      <a:lnTo>
                        <a:pt x="274726" y="107805"/>
                      </a:lnTo>
                      <a:cubicBezTo>
                        <a:pt x="305265" y="176659"/>
                        <a:pt x="331569" y="250229"/>
                        <a:pt x="353068" y="327648"/>
                      </a:cubicBezTo>
                      <a:lnTo>
                        <a:pt x="359045" y="352522"/>
                      </a:lnTo>
                      <a:lnTo>
                        <a:pt x="306553" y="387913"/>
                      </a:lnTo>
                      <a:cubicBezTo>
                        <a:pt x="282400" y="398129"/>
                        <a:pt x="255844" y="403778"/>
                        <a:pt x="227969" y="403778"/>
                      </a:cubicBezTo>
                      <a:lnTo>
                        <a:pt x="201889" y="403777"/>
                      </a:lnTo>
                      <a:cubicBezTo>
                        <a:pt x="90389" y="403777"/>
                        <a:pt x="0" y="313388"/>
                        <a:pt x="0" y="201888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2531BD57-DF0A-4A60-AE43-DC755A7E6406}"/>
                  </a:ext>
                </a:extLst>
              </p:cNvPr>
              <p:cNvGrpSpPr/>
              <p:nvPr/>
            </p:nvGrpSpPr>
            <p:grpSpPr>
              <a:xfrm>
                <a:off x="2063192" y="4504306"/>
                <a:ext cx="1282387" cy="403778"/>
                <a:chOff x="2063192" y="4504306"/>
                <a:chExt cx="1282387" cy="403778"/>
              </a:xfrm>
            </p:grpSpPr>
            <p:sp>
              <p:nvSpPr>
                <p:cNvPr id="536" name="四角形: 上の 2 つの角を丸める 535">
                  <a:extLst>
                    <a:ext uri="{FF2B5EF4-FFF2-40B4-BE49-F238E27FC236}">
                      <a16:creationId xmlns:a16="http://schemas.microsoft.com/office/drawing/2014/main" id="{43223AC0-33E3-40DA-B783-7F0036345358}"/>
                    </a:ext>
                  </a:extLst>
                </p:cNvPr>
                <p:cNvSpPr/>
                <p:nvPr/>
              </p:nvSpPr>
              <p:spPr>
                <a:xfrm>
                  <a:off x="2489455" y="4504306"/>
                  <a:ext cx="429858" cy="40377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E8330874-674E-4CE0-A317-CBE57793B172}"/>
                    </a:ext>
                  </a:extLst>
                </p:cNvPr>
                <p:cNvSpPr/>
                <p:nvPr/>
              </p:nvSpPr>
              <p:spPr>
                <a:xfrm>
                  <a:off x="2919314" y="4504306"/>
                  <a:ext cx="426265" cy="403778"/>
                </a:xfrm>
                <a:custGeom>
                  <a:avLst/>
                  <a:gdLst>
                    <a:gd name="connsiteX0" fmla="*/ 0 w 426265"/>
                    <a:gd name="connsiteY0" fmla="*/ 0 h 403778"/>
                    <a:gd name="connsiteX1" fmla="*/ 254127 w 426265"/>
                    <a:gd name="connsiteY1" fmla="*/ 0 h 403778"/>
                    <a:gd name="connsiteX2" fmla="*/ 260146 w 426265"/>
                    <a:gd name="connsiteY2" fmla="*/ 4976 h 403778"/>
                    <a:gd name="connsiteX3" fmla="*/ 385899 w 426265"/>
                    <a:gd name="connsiteY3" fmla="*/ 163013 h 403778"/>
                    <a:gd name="connsiteX4" fmla="*/ 426265 w 426265"/>
                    <a:gd name="connsiteY4" fmla="*/ 237531 h 403778"/>
                    <a:gd name="connsiteX5" fmla="*/ 425756 w 426265"/>
                    <a:gd name="connsiteY5" fmla="*/ 242577 h 403778"/>
                    <a:gd name="connsiteX6" fmla="*/ 227969 w 426265"/>
                    <a:gd name="connsiteY6" fmla="*/ 403778 h 403778"/>
                    <a:gd name="connsiteX7" fmla="*/ 201889 w 426265"/>
                    <a:gd name="connsiteY7" fmla="*/ 403777 h 403778"/>
                    <a:gd name="connsiteX8" fmla="*/ 0 w 426265"/>
                    <a:gd name="connsiteY8" fmla="*/ 201888 h 403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265" h="403778">
                      <a:moveTo>
                        <a:pt x="0" y="0"/>
                      </a:moveTo>
                      <a:lnTo>
                        <a:pt x="254127" y="0"/>
                      </a:lnTo>
                      <a:lnTo>
                        <a:pt x="260146" y="4976"/>
                      </a:lnTo>
                      <a:cubicBezTo>
                        <a:pt x="305350" y="51493"/>
                        <a:pt x="347458" y="104461"/>
                        <a:pt x="385899" y="163013"/>
                      </a:cubicBezTo>
                      <a:lnTo>
                        <a:pt x="426265" y="237531"/>
                      </a:lnTo>
                      <a:lnTo>
                        <a:pt x="425756" y="242577"/>
                      </a:lnTo>
                      <a:cubicBezTo>
                        <a:pt x="406931" y="334574"/>
                        <a:pt x="325532" y="403778"/>
                        <a:pt x="227969" y="403778"/>
                      </a:cubicBezTo>
                      <a:lnTo>
                        <a:pt x="201889" y="403777"/>
                      </a:lnTo>
                      <a:cubicBezTo>
                        <a:pt x="90389" y="403777"/>
                        <a:pt x="0" y="313388"/>
                        <a:pt x="0" y="20188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26343C83-0589-4C80-A246-C60CE0B344F6}"/>
                    </a:ext>
                  </a:extLst>
                </p:cNvPr>
                <p:cNvSpPr/>
                <p:nvPr/>
              </p:nvSpPr>
              <p:spPr>
                <a:xfrm>
                  <a:off x="2063192" y="4504306"/>
                  <a:ext cx="426265" cy="403776"/>
                </a:xfrm>
                <a:custGeom>
                  <a:avLst/>
                  <a:gdLst>
                    <a:gd name="connsiteX0" fmla="*/ 172139 w 426265"/>
                    <a:gd name="connsiteY0" fmla="*/ 0 h 403776"/>
                    <a:gd name="connsiteX1" fmla="*/ 426265 w 426265"/>
                    <a:gd name="connsiteY1" fmla="*/ 0 h 403776"/>
                    <a:gd name="connsiteX2" fmla="*/ 426265 w 426265"/>
                    <a:gd name="connsiteY2" fmla="*/ 201888 h 403776"/>
                    <a:gd name="connsiteX3" fmla="*/ 224377 w 426265"/>
                    <a:gd name="connsiteY3" fmla="*/ 403776 h 403776"/>
                    <a:gd name="connsiteX4" fmla="*/ 198295 w 426265"/>
                    <a:gd name="connsiteY4" fmla="*/ 403776 h 403776"/>
                    <a:gd name="connsiteX5" fmla="*/ 509 w 426265"/>
                    <a:gd name="connsiteY5" fmla="*/ 242576 h 403776"/>
                    <a:gd name="connsiteX6" fmla="*/ 0 w 426265"/>
                    <a:gd name="connsiteY6" fmla="*/ 237533 h 403776"/>
                    <a:gd name="connsiteX7" fmla="*/ 40367 w 426265"/>
                    <a:gd name="connsiteY7" fmla="*/ 163013 h 403776"/>
                    <a:gd name="connsiteX8" fmla="*/ 166120 w 426265"/>
                    <a:gd name="connsiteY8" fmla="*/ 4976 h 403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265" h="403776">
                      <a:moveTo>
                        <a:pt x="172139" y="0"/>
                      </a:moveTo>
                      <a:lnTo>
                        <a:pt x="426265" y="0"/>
                      </a:lnTo>
                      <a:lnTo>
                        <a:pt x="426265" y="201888"/>
                      </a:lnTo>
                      <a:cubicBezTo>
                        <a:pt x="426265" y="313388"/>
                        <a:pt x="335877" y="403776"/>
                        <a:pt x="224377" y="403776"/>
                      </a:cubicBezTo>
                      <a:lnTo>
                        <a:pt x="198295" y="403776"/>
                      </a:lnTo>
                      <a:cubicBezTo>
                        <a:pt x="100733" y="403776"/>
                        <a:pt x="19334" y="334573"/>
                        <a:pt x="509" y="242576"/>
                      </a:cubicBezTo>
                      <a:lnTo>
                        <a:pt x="0" y="237533"/>
                      </a:lnTo>
                      <a:lnTo>
                        <a:pt x="40367" y="163013"/>
                      </a:lnTo>
                      <a:cubicBezTo>
                        <a:pt x="78808" y="104461"/>
                        <a:pt x="120916" y="51493"/>
                        <a:pt x="166120" y="4976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9B6230A0-5F34-401E-8441-86ADAE361D82}"/>
                  </a:ext>
                </a:extLst>
              </p:cNvPr>
              <p:cNvGrpSpPr/>
              <p:nvPr/>
            </p:nvGrpSpPr>
            <p:grpSpPr>
              <a:xfrm>
                <a:off x="2274527" y="4279623"/>
                <a:ext cx="859715" cy="398965"/>
                <a:chOff x="2274527" y="4279623"/>
                <a:chExt cx="859715" cy="398965"/>
              </a:xfrm>
              <a:solidFill>
                <a:srgbClr val="0070C0"/>
              </a:solidFill>
            </p:grpSpPr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61C2A12F-A9FB-4848-BFEF-0AFDDD63B81E}"/>
                    </a:ext>
                  </a:extLst>
                </p:cNvPr>
                <p:cNvSpPr/>
                <p:nvPr/>
              </p:nvSpPr>
              <p:spPr>
                <a:xfrm>
                  <a:off x="2704384" y="4279623"/>
                  <a:ext cx="429858" cy="398965"/>
                </a:xfrm>
                <a:custGeom>
                  <a:avLst/>
                  <a:gdLst>
                    <a:gd name="connsiteX0" fmla="*/ 1 w 429858"/>
                    <a:gd name="connsiteY0" fmla="*/ 0 h 398965"/>
                    <a:gd name="connsiteX1" fmla="*/ 330742 w 429858"/>
                    <a:gd name="connsiteY1" fmla="*/ 101707 h 398965"/>
                    <a:gd name="connsiteX2" fmla="*/ 429858 w 429858"/>
                    <a:gd name="connsiteY2" fmla="*/ 183651 h 398965"/>
                    <a:gd name="connsiteX3" fmla="*/ 429858 w 429858"/>
                    <a:gd name="connsiteY3" fmla="*/ 197076 h 398965"/>
                    <a:gd name="connsiteX4" fmla="*/ 227969 w 429858"/>
                    <a:gd name="connsiteY4" fmla="*/ 398965 h 398965"/>
                    <a:gd name="connsiteX5" fmla="*/ 201889 w 429858"/>
                    <a:gd name="connsiteY5" fmla="*/ 398964 h 398965"/>
                    <a:gd name="connsiteX6" fmla="*/ 0 w 429858"/>
                    <a:gd name="connsiteY6" fmla="*/ 197075 h 398965"/>
                    <a:gd name="connsiteX7" fmla="*/ 0 w 429858"/>
                    <a:gd name="connsiteY7" fmla="*/ 0 h 398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9858" h="398965">
                      <a:moveTo>
                        <a:pt x="1" y="0"/>
                      </a:moveTo>
                      <a:cubicBezTo>
                        <a:pt x="117320" y="0"/>
                        <a:pt x="229085" y="36216"/>
                        <a:pt x="330742" y="101707"/>
                      </a:cubicBezTo>
                      <a:lnTo>
                        <a:pt x="429858" y="183651"/>
                      </a:lnTo>
                      <a:lnTo>
                        <a:pt x="429858" y="197076"/>
                      </a:lnTo>
                      <a:cubicBezTo>
                        <a:pt x="429858" y="308576"/>
                        <a:pt x="339469" y="398965"/>
                        <a:pt x="227969" y="398965"/>
                      </a:cubicBezTo>
                      <a:lnTo>
                        <a:pt x="201889" y="398964"/>
                      </a:lnTo>
                      <a:cubicBezTo>
                        <a:pt x="90389" y="398964"/>
                        <a:pt x="0" y="308575"/>
                        <a:pt x="0" y="1970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1969F8B6-59D2-4F8F-82AC-C953B3CD613E}"/>
                    </a:ext>
                  </a:extLst>
                </p:cNvPr>
                <p:cNvSpPr/>
                <p:nvPr/>
              </p:nvSpPr>
              <p:spPr>
                <a:xfrm>
                  <a:off x="2274527" y="4288249"/>
                  <a:ext cx="429858" cy="390339"/>
                </a:xfrm>
                <a:custGeom>
                  <a:avLst/>
                  <a:gdLst>
                    <a:gd name="connsiteX0" fmla="*/ 429858 w 429858"/>
                    <a:gd name="connsiteY0" fmla="*/ 0 h 390339"/>
                    <a:gd name="connsiteX1" fmla="*/ 429858 w 429858"/>
                    <a:gd name="connsiteY1" fmla="*/ 188450 h 390339"/>
                    <a:gd name="connsiteX2" fmla="*/ 227969 w 429858"/>
                    <a:gd name="connsiteY2" fmla="*/ 390339 h 390339"/>
                    <a:gd name="connsiteX3" fmla="*/ 201889 w 429858"/>
                    <a:gd name="connsiteY3" fmla="*/ 390338 h 390339"/>
                    <a:gd name="connsiteX4" fmla="*/ 0 w 429858"/>
                    <a:gd name="connsiteY4" fmla="*/ 188449 h 390339"/>
                    <a:gd name="connsiteX5" fmla="*/ 0 w 429858"/>
                    <a:gd name="connsiteY5" fmla="*/ 183651 h 390339"/>
                    <a:gd name="connsiteX6" fmla="*/ 99117 w 429858"/>
                    <a:gd name="connsiteY6" fmla="*/ 101707 h 390339"/>
                    <a:gd name="connsiteX7" fmla="*/ 429858 w 429858"/>
                    <a:gd name="connsiteY7" fmla="*/ 0 h 390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9858" h="390339">
                      <a:moveTo>
                        <a:pt x="429858" y="0"/>
                      </a:moveTo>
                      <a:lnTo>
                        <a:pt x="429858" y="188450"/>
                      </a:lnTo>
                      <a:cubicBezTo>
                        <a:pt x="429858" y="299950"/>
                        <a:pt x="339469" y="390339"/>
                        <a:pt x="227969" y="390339"/>
                      </a:cubicBezTo>
                      <a:lnTo>
                        <a:pt x="201889" y="390338"/>
                      </a:lnTo>
                      <a:cubicBezTo>
                        <a:pt x="90389" y="390338"/>
                        <a:pt x="0" y="299949"/>
                        <a:pt x="0" y="188449"/>
                      </a:cubicBezTo>
                      <a:lnTo>
                        <a:pt x="0" y="183651"/>
                      </a:lnTo>
                      <a:lnTo>
                        <a:pt x="99117" y="101707"/>
                      </a:lnTo>
                      <a:cubicBezTo>
                        <a:pt x="200774" y="36216"/>
                        <a:pt x="312539" y="0"/>
                        <a:pt x="429858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78" name="楕円 477">
              <a:extLst>
                <a:ext uri="{FF2B5EF4-FFF2-40B4-BE49-F238E27FC236}">
                  <a16:creationId xmlns:a16="http://schemas.microsoft.com/office/drawing/2014/main" id="{86F9B56B-D73B-458C-880C-FC409ECEFEBE}"/>
                </a:ext>
              </a:extLst>
            </p:cNvPr>
            <p:cNvSpPr/>
            <p:nvPr/>
          </p:nvSpPr>
          <p:spPr>
            <a:xfrm>
              <a:off x="4125333" y="1563353"/>
              <a:ext cx="1112840" cy="1112838"/>
            </a:xfrm>
            <a:prstGeom prst="ellipse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楕円 478">
              <a:extLst>
                <a:ext uri="{FF2B5EF4-FFF2-40B4-BE49-F238E27FC236}">
                  <a16:creationId xmlns:a16="http://schemas.microsoft.com/office/drawing/2014/main" id="{C7A96A08-782B-4402-ACB0-947BCFA73BD1}"/>
                </a:ext>
              </a:extLst>
            </p:cNvPr>
            <p:cNvSpPr/>
            <p:nvPr/>
          </p:nvSpPr>
          <p:spPr>
            <a:xfrm>
              <a:off x="4785733" y="1563353"/>
              <a:ext cx="1112840" cy="1112838"/>
            </a:xfrm>
            <a:prstGeom prst="ellipse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楕円 479">
              <a:extLst>
                <a:ext uri="{FF2B5EF4-FFF2-40B4-BE49-F238E27FC236}">
                  <a16:creationId xmlns:a16="http://schemas.microsoft.com/office/drawing/2014/main" id="{3B3CF57F-708F-4099-AB2B-2835814309C0}"/>
                </a:ext>
              </a:extLst>
            </p:cNvPr>
            <p:cNvSpPr/>
            <p:nvPr/>
          </p:nvSpPr>
          <p:spPr>
            <a:xfrm>
              <a:off x="4186534" y="2172431"/>
              <a:ext cx="1682144" cy="1682144"/>
            </a:xfrm>
            <a:prstGeom prst="ellipse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楕円 480">
              <a:extLst>
                <a:ext uri="{FF2B5EF4-FFF2-40B4-BE49-F238E27FC236}">
                  <a16:creationId xmlns:a16="http://schemas.microsoft.com/office/drawing/2014/main" id="{946CFE62-AB3F-43D0-92DE-72AA684A28E8}"/>
                </a:ext>
              </a:extLst>
            </p:cNvPr>
            <p:cNvSpPr/>
            <p:nvPr/>
          </p:nvSpPr>
          <p:spPr>
            <a:xfrm>
              <a:off x="4176435" y="1616789"/>
              <a:ext cx="1010636" cy="1010634"/>
            </a:xfrm>
            <a:prstGeom prst="ellipse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楕円 481">
              <a:extLst>
                <a:ext uri="{FF2B5EF4-FFF2-40B4-BE49-F238E27FC236}">
                  <a16:creationId xmlns:a16="http://schemas.microsoft.com/office/drawing/2014/main" id="{4558788D-E1DB-4D7D-914F-6F0F82C662CE}"/>
                </a:ext>
              </a:extLst>
            </p:cNvPr>
            <p:cNvSpPr/>
            <p:nvPr/>
          </p:nvSpPr>
          <p:spPr>
            <a:xfrm>
              <a:off x="4836835" y="1616789"/>
              <a:ext cx="1010636" cy="1010634"/>
            </a:xfrm>
            <a:prstGeom prst="ellipse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楕円 482">
              <a:extLst>
                <a:ext uri="{FF2B5EF4-FFF2-40B4-BE49-F238E27FC236}">
                  <a16:creationId xmlns:a16="http://schemas.microsoft.com/office/drawing/2014/main" id="{474A127C-9155-4F1A-BA5F-3EEF7DDB71E9}"/>
                </a:ext>
              </a:extLst>
            </p:cNvPr>
            <p:cNvSpPr/>
            <p:nvPr/>
          </p:nvSpPr>
          <p:spPr>
            <a:xfrm>
              <a:off x="4233585" y="1671616"/>
              <a:ext cx="896336" cy="896334"/>
            </a:xfrm>
            <a:prstGeom prst="ellipse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楕円 483">
              <a:extLst>
                <a:ext uri="{FF2B5EF4-FFF2-40B4-BE49-F238E27FC236}">
                  <a16:creationId xmlns:a16="http://schemas.microsoft.com/office/drawing/2014/main" id="{85F1C3D8-6B69-4001-B004-EC9CF7734A33}"/>
                </a:ext>
              </a:extLst>
            </p:cNvPr>
            <p:cNvSpPr/>
            <p:nvPr/>
          </p:nvSpPr>
          <p:spPr>
            <a:xfrm>
              <a:off x="4893985" y="1671616"/>
              <a:ext cx="896336" cy="896334"/>
            </a:xfrm>
            <a:prstGeom prst="ellipse">
              <a:avLst/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楕円 484">
              <a:extLst>
                <a:ext uri="{FF2B5EF4-FFF2-40B4-BE49-F238E27FC236}">
                  <a16:creationId xmlns:a16="http://schemas.microsoft.com/office/drawing/2014/main" id="{3573240C-306C-4D36-B2D1-976710CD08A0}"/>
                </a:ext>
              </a:extLst>
            </p:cNvPr>
            <p:cNvSpPr/>
            <p:nvPr/>
          </p:nvSpPr>
          <p:spPr>
            <a:xfrm>
              <a:off x="4290735" y="1733877"/>
              <a:ext cx="782036" cy="782034"/>
            </a:xfrm>
            <a:prstGeom prst="ellipse">
              <a:avLst/>
            </a:prstGeom>
            <a:solidFill>
              <a:srgbClr val="FF66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楕円 485">
              <a:extLst>
                <a:ext uri="{FF2B5EF4-FFF2-40B4-BE49-F238E27FC236}">
                  <a16:creationId xmlns:a16="http://schemas.microsoft.com/office/drawing/2014/main" id="{B4F1C5B5-912D-4C72-A5A9-58B7675784C8}"/>
                </a:ext>
              </a:extLst>
            </p:cNvPr>
            <p:cNvSpPr/>
            <p:nvPr/>
          </p:nvSpPr>
          <p:spPr>
            <a:xfrm>
              <a:off x="4951135" y="1733877"/>
              <a:ext cx="782036" cy="782034"/>
            </a:xfrm>
            <a:prstGeom prst="ellipse">
              <a:avLst/>
            </a:prstGeom>
            <a:solidFill>
              <a:srgbClr val="FF66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4E5992EF-9F3F-4010-9737-028E0BA9C4E6}"/>
                </a:ext>
              </a:extLst>
            </p:cNvPr>
            <p:cNvGrpSpPr/>
            <p:nvPr/>
          </p:nvGrpSpPr>
          <p:grpSpPr>
            <a:xfrm rot="20700000" flipH="1">
              <a:off x="3760180" y="2451566"/>
              <a:ext cx="329780" cy="720687"/>
              <a:chOff x="4392453" y="1476375"/>
              <a:chExt cx="386415" cy="841496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31C1EADB-8A16-4E78-B723-339D26FC49E2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764B16F5-0AB7-4D02-8F26-D2EFABC69AA5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E449F29A-2BFC-4EFE-BC7C-6B5AA3F2C375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0E6137F4-D27D-430C-8C02-CB78FD6F3E10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DDE99BA9-BE57-4165-B253-82AA30EA6977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6BA3858E-2955-4EA0-BFB4-15E81742C796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四角形: 上の 2 つの角を丸める 518">
                <a:extLst>
                  <a:ext uri="{FF2B5EF4-FFF2-40B4-BE49-F238E27FC236}">
                    <a16:creationId xmlns:a16="http://schemas.microsoft.com/office/drawing/2014/main" id="{F2ADC62F-B883-4CC1-9351-886E6D869686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四角形: 上の 2 つの角を丸める 519">
                <a:extLst>
                  <a:ext uri="{FF2B5EF4-FFF2-40B4-BE49-F238E27FC236}">
                    <a16:creationId xmlns:a16="http://schemas.microsoft.com/office/drawing/2014/main" id="{5CA60AF2-9273-453F-B474-C303137B03DF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8C518F42-92FF-40C0-B04F-1532E6DFE8F5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37C803D2-AB9A-4F1F-BEF2-2A9022722087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A3EE564C-D61D-4ABB-935A-EE6E6CA96F5E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824C2308-2AF3-4D3A-ADE5-D0E9CD75F572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00FE6788-67CE-43E0-A91D-5298B1884A4E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2FDEE11C-4750-4CF8-A7D7-A0B4EFB0C543}"/>
                </a:ext>
              </a:extLst>
            </p:cNvPr>
            <p:cNvGrpSpPr/>
            <p:nvPr/>
          </p:nvGrpSpPr>
          <p:grpSpPr>
            <a:xfrm rot="900000">
              <a:off x="5961012" y="2451567"/>
              <a:ext cx="329780" cy="720687"/>
              <a:chOff x="4392453" y="1476375"/>
              <a:chExt cx="386415" cy="841496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FCE31A78-E0DD-4353-9268-2E4DF65AD223}"/>
                  </a:ext>
                </a:extLst>
              </p:cNvPr>
              <p:cNvSpPr/>
              <p:nvPr/>
            </p:nvSpPr>
            <p:spPr>
              <a:xfrm rot="16200000">
                <a:off x="4165460" y="1704462"/>
                <a:ext cx="841496" cy="385321"/>
              </a:xfrm>
              <a:custGeom>
                <a:avLst/>
                <a:gdLst>
                  <a:gd name="connsiteX0" fmla="*/ 829547 w 829547"/>
                  <a:gd name="connsiteY0" fmla="*/ 354482 h 354482"/>
                  <a:gd name="connsiteX1" fmla="*/ 283019 w 829547"/>
                  <a:gd name="connsiteY1" fmla="*/ 354482 h 354482"/>
                  <a:gd name="connsiteX2" fmla="*/ 0 w 829547"/>
                  <a:gd name="connsiteY2" fmla="*/ 7002 h 354482"/>
                  <a:gd name="connsiteX3" fmla="*/ 5703 w 829547"/>
                  <a:gd name="connsiteY3" fmla="*/ 0 h 354482"/>
                  <a:gd name="connsiteX4" fmla="*/ 540825 w 829547"/>
                  <a:gd name="connsiteY4" fmla="*/ 0 h 354482"/>
                  <a:gd name="connsiteX0" fmla="*/ 829547 w 829547"/>
                  <a:gd name="connsiteY0" fmla="*/ 356684 h 356684"/>
                  <a:gd name="connsiteX1" fmla="*/ 283019 w 829547"/>
                  <a:gd name="connsiteY1" fmla="*/ 356684 h 356684"/>
                  <a:gd name="connsiteX2" fmla="*/ 0 w 829547"/>
                  <a:gd name="connsiteY2" fmla="*/ 9204 h 356684"/>
                  <a:gd name="connsiteX3" fmla="*/ 84191 w 829547"/>
                  <a:gd name="connsiteY3" fmla="*/ 0 h 356684"/>
                  <a:gd name="connsiteX4" fmla="*/ 540825 w 829547"/>
                  <a:gd name="connsiteY4" fmla="*/ 2202 h 356684"/>
                  <a:gd name="connsiteX5" fmla="*/ 829547 w 829547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5111 w 745356"/>
                  <a:gd name="connsiteY2" fmla="*/ 88558 h 356684"/>
                  <a:gd name="connsiteX3" fmla="*/ 0 w 745356"/>
                  <a:gd name="connsiteY3" fmla="*/ 0 h 356684"/>
                  <a:gd name="connsiteX4" fmla="*/ 456634 w 745356"/>
                  <a:gd name="connsiteY4" fmla="*/ 2202 h 356684"/>
                  <a:gd name="connsiteX5" fmla="*/ 745356 w 745356"/>
                  <a:gd name="connsiteY5" fmla="*/ 356684 h 356684"/>
                  <a:gd name="connsiteX0" fmla="*/ 745356 w 745356"/>
                  <a:gd name="connsiteY0" fmla="*/ 356684 h 356684"/>
                  <a:gd name="connsiteX1" fmla="*/ 198828 w 745356"/>
                  <a:gd name="connsiteY1" fmla="*/ 356684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120749 w 745356"/>
                  <a:gd name="connsiteY2" fmla="*/ 229166 h 356684"/>
                  <a:gd name="connsiteX3" fmla="*/ 125111 w 745356"/>
                  <a:gd name="connsiteY3" fmla="*/ 88558 h 356684"/>
                  <a:gd name="connsiteX4" fmla="*/ 0 w 745356"/>
                  <a:gd name="connsiteY4" fmla="*/ 0 h 356684"/>
                  <a:gd name="connsiteX5" fmla="*/ 456634 w 745356"/>
                  <a:gd name="connsiteY5" fmla="*/ 2202 h 356684"/>
                  <a:gd name="connsiteX6" fmla="*/ 745356 w 745356"/>
                  <a:gd name="connsiteY6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20749 w 745356"/>
                  <a:gd name="connsiteY3" fmla="*/ 229166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23101 w 745356"/>
                  <a:gd name="connsiteY1" fmla="*/ 354481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5111 w 745356"/>
                  <a:gd name="connsiteY4" fmla="*/ 88558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18568 w 745356"/>
                  <a:gd name="connsiteY3" fmla="*/ 209330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42842 w 745356"/>
                  <a:gd name="connsiteY2" fmla="*/ 27104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  <a:gd name="connsiteX0" fmla="*/ 745356 w 745356"/>
                  <a:gd name="connsiteY0" fmla="*/ 356684 h 356684"/>
                  <a:gd name="connsiteX1" fmla="*/ 371066 w 745356"/>
                  <a:gd name="connsiteY1" fmla="*/ 354483 h 356684"/>
                  <a:gd name="connsiteX2" fmla="*/ 264643 w 745356"/>
                  <a:gd name="connsiteY2" fmla="*/ 264438 h 356684"/>
                  <a:gd name="connsiteX3" fmla="*/ 133829 w 745356"/>
                  <a:gd name="connsiteY3" fmla="*/ 218149 h 356684"/>
                  <a:gd name="connsiteX4" fmla="*/ 120750 w 745356"/>
                  <a:gd name="connsiteY4" fmla="*/ 97377 h 356684"/>
                  <a:gd name="connsiteX5" fmla="*/ 0 w 745356"/>
                  <a:gd name="connsiteY5" fmla="*/ 0 h 356684"/>
                  <a:gd name="connsiteX6" fmla="*/ 456634 w 745356"/>
                  <a:gd name="connsiteY6" fmla="*/ 2202 h 356684"/>
                  <a:gd name="connsiteX7" fmla="*/ 745356 w 745356"/>
                  <a:gd name="connsiteY7" fmla="*/ 356684 h 356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56" h="356684">
                    <a:moveTo>
                      <a:pt x="745356" y="356684"/>
                    </a:moveTo>
                    <a:lnTo>
                      <a:pt x="371066" y="354483"/>
                    </a:lnTo>
                    <a:cubicBezTo>
                      <a:pt x="285134" y="348660"/>
                      <a:pt x="304183" y="287160"/>
                      <a:pt x="264643" y="264438"/>
                    </a:cubicBezTo>
                    <a:cubicBezTo>
                      <a:pt x="225103" y="241716"/>
                      <a:pt x="157811" y="245992"/>
                      <a:pt x="133829" y="218149"/>
                    </a:cubicBezTo>
                    <a:cubicBezTo>
                      <a:pt x="109847" y="190306"/>
                      <a:pt x="143055" y="133735"/>
                      <a:pt x="120750" y="97377"/>
                    </a:cubicBezTo>
                    <a:cubicBezTo>
                      <a:pt x="98445" y="61019"/>
                      <a:pt x="41704" y="29519"/>
                      <a:pt x="0" y="0"/>
                    </a:cubicBezTo>
                    <a:lnTo>
                      <a:pt x="456634" y="2202"/>
                    </a:lnTo>
                    <a:lnTo>
                      <a:pt x="745356" y="356684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A15711A2-31A7-461A-9B1D-BA32D7FF6900}"/>
                  </a:ext>
                </a:extLst>
              </p:cNvPr>
              <p:cNvSpPr/>
              <p:nvPr/>
            </p:nvSpPr>
            <p:spPr>
              <a:xfrm>
                <a:off x="4392454" y="2062519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528B8114-B8FC-4849-BDDF-7D0A9F7F38A8}"/>
                  </a:ext>
                </a:extLst>
              </p:cNvPr>
              <p:cNvSpPr/>
              <p:nvPr/>
            </p:nvSpPr>
            <p:spPr>
              <a:xfrm rot="16200000">
                <a:off x="4517047" y="2036533"/>
                <a:ext cx="121117" cy="173087"/>
              </a:xfrm>
              <a:custGeom>
                <a:avLst/>
                <a:gdLst>
                  <a:gd name="connsiteX0" fmla="*/ 121117 w 121117"/>
                  <a:gd name="connsiteY0" fmla="*/ 0 h 173087"/>
                  <a:gd name="connsiteX1" fmla="*/ 121117 w 121117"/>
                  <a:gd name="connsiteY1" fmla="*/ 173087 h 173087"/>
                  <a:gd name="connsiteX2" fmla="*/ 84114 w 121117"/>
                  <a:gd name="connsiteY2" fmla="*/ 165229 h 173087"/>
                  <a:gd name="connsiteX3" fmla="*/ 16857 w 121117"/>
                  <a:gd name="connsiteY3" fmla="*/ 138152 h 173087"/>
                  <a:gd name="connsiteX4" fmla="*/ 2091 w 121117"/>
                  <a:gd name="connsiteY4" fmla="*/ 7683 h 173087"/>
                  <a:gd name="connsiteX5" fmla="*/ 0 w 121117"/>
                  <a:gd name="connsiteY5" fmla="*/ 5752 h 173087"/>
                  <a:gd name="connsiteX6" fmla="*/ 28492 w 121117"/>
                  <a:gd name="connsiteY6" fmla="*/ 0 h 173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117" h="173087">
                    <a:moveTo>
                      <a:pt x="121117" y="0"/>
                    </a:moveTo>
                    <a:lnTo>
                      <a:pt x="121117" y="173087"/>
                    </a:lnTo>
                    <a:lnTo>
                      <a:pt x="84114" y="165229"/>
                    </a:lnTo>
                    <a:cubicBezTo>
                      <a:pt x="56157" y="159556"/>
                      <a:pt x="30395" y="153191"/>
                      <a:pt x="16857" y="138152"/>
                    </a:cubicBezTo>
                    <a:cubicBezTo>
                      <a:pt x="-10218" y="108073"/>
                      <a:pt x="27273" y="46960"/>
                      <a:pt x="2091" y="7683"/>
                    </a:cubicBezTo>
                    <a:lnTo>
                      <a:pt x="0" y="5752"/>
                    </a:lnTo>
                    <a:lnTo>
                      <a:pt x="28492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AF2A272A-CF79-4FB3-881F-728E90CDDE93}"/>
                  </a:ext>
                </a:extLst>
              </p:cNvPr>
              <p:cNvSpPr/>
              <p:nvPr/>
            </p:nvSpPr>
            <p:spPr>
              <a:xfrm>
                <a:off x="4392453" y="1957227"/>
                <a:ext cx="197217" cy="185251"/>
              </a:xfrm>
              <a:custGeom>
                <a:avLst/>
                <a:gdLst>
                  <a:gd name="connsiteX0" fmla="*/ 0 w 318218"/>
                  <a:gd name="connsiteY0" fmla="*/ 0 h 360634"/>
                  <a:gd name="connsiteX1" fmla="*/ 318218 w 318218"/>
                  <a:gd name="connsiteY1" fmla="*/ 0 h 360634"/>
                  <a:gd name="connsiteX2" fmla="*/ 318218 w 318218"/>
                  <a:gd name="connsiteY2" fmla="*/ 201525 h 360634"/>
                  <a:gd name="connsiteX3" fmla="*/ 159109 w 318218"/>
                  <a:gd name="connsiteY3" fmla="*/ 360634 h 360634"/>
                  <a:gd name="connsiteX4" fmla="*/ 0 w 318218"/>
                  <a:gd name="connsiteY4" fmla="*/ 201525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218" h="360634">
                    <a:moveTo>
                      <a:pt x="0" y="0"/>
                    </a:moveTo>
                    <a:lnTo>
                      <a:pt x="318218" y="0"/>
                    </a:lnTo>
                    <a:lnTo>
                      <a:pt x="318218" y="201525"/>
                    </a:lnTo>
                    <a:cubicBezTo>
                      <a:pt x="318218" y="289398"/>
                      <a:pt x="246982" y="360634"/>
                      <a:pt x="159109" y="360634"/>
                    </a:cubicBezTo>
                    <a:cubicBezTo>
                      <a:pt x="71236" y="360634"/>
                      <a:pt x="0" y="289398"/>
                      <a:pt x="0" y="201525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26FEAA01-EDB7-4396-BABF-07B552D53CBE}"/>
                  </a:ext>
                </a:extLst>
              </p:cNvPr>
              <p:cNvSpPr/>
              <p:nvPr/>
            </p:nvSpPr>
            <p:spPr>
              <a:xfrm>
                <a:off x="4392454" y="1851935"/>
                <a:ext cx="98608" cy="185251"/>
              </a:xfrm>
              <a:custGeom>
                <a:avLst/>
                <a:gdLst>
                  <a:gd name="connsiteX0" fmla="*/ 0 w 159109"/>
                  <a:gd name="connsiteY0" fmla="*/ 0 h 360634"/>
                  <a:gd name="connsiteX1" fmla="*/ 159109 w 159109"/>
                  <a:gd name="connsiteY1" fmla="*/ 0 h 360634"/>
                  <a:gd name="connsiteX2" fmla="*/ 159109 w 159109"/>
                  <a:gd name="connsiteY2" fmla="*/ 201525 h 360634"/>
                  <a:gd name="connsiteX3" fmla="*/ 0 w 159109"/>
                  <a:gd name="connsiteY3" fmla="*/ 360634 h 360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109" h="360634">
                    <a:moveTo>
                      <a:pt x="0" y="0"/>
                    </a:moveTo>
                    <a:lnTo>
                      <a:pt x="159109" y="0"/>
                    </a:lnTo>
                    <a:lnTo>
                      <a:pt x="159109" y="201525"/>
                    </a:lnTo>
                    <a:cubicBezTo>
                      <a:pt x="159109" y="289398"/>
                      <a:pt x="87873" y="360634"/>
                      <a:pt x="0" y="36063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1D5059FD-858D-4DF4-9459-05644321A331}"/>
                  </a:ext>
                </a:extLst>
              </p:cNvPr>
              <p:cNvSpPr/>
              <p:nvPr/>
            </p:nvSpPr>
            <p:spPr>
              <a:xfrm rot="16200000">
                <a:off x="4573984" y="1972913"/>
                <a:ext cx="178195" cy="146821"/>
              </a:xfrm>
              <a:custGeom>
                <a:avLst/>
                <a:gdLst>
                  <a:gd name="connsiteX0" fmla="*/ 178195 w 178195"/>
                  <a:gd name="connsiteY0" fmla="*/ 0 h 168471"/>
                  <a:gd name="connsiteX1" fmla="*/ 178195 w 178195"/>
                  <a:gd name="connsiteY1" fmla="*/ 168471 h 168471"/>
                  <a:gd name="connsiteX2" fmla="*/ 155695 w 178195"/>
                  <a:gd name="connsiteY2" fmla="*/ 145031 h 168471"/>
                  <a:gd name="connsiteX3" fmla="*/ 115261 w 178195"/>
                  <a:gd name="connsiteY3" fmla="*/ 89548 h 168471"/>
                  <a:gd name="connsiteX4" fmla="*/ 34831 w 178195"/>
                  <a:gd name="connsiteY4" fmla="*/ 66620 h 168471"/>
                  <a:gd name="connsiteX5" fmla="*/ 0 w 178195"/>
                  <a:gd name="connsiteY5" fmla="*/ 57674 h 168471"/>
                  <a:gd name="connsiteX6" fmla="*/ 223 w 178195"/>
                  <a:gd name="connsiteY6" fmla="*/ 56571 h 168471"/>
                  <a:gd name="connsiteX7" fmla="*/ 85570 w 178195"/>
                  <a:gd name="connsiteY7" fmla="*/ 0 h 168471"/>
                  <a:gd name="connsiteX0" fmla="*/ 178195 w 178195"/>
                  <a:gd name="connsiteY0" fmla="*/ 0 h 146821"/>
                  <a:gd name="connsiteX1" fmla="*/ 178195 w 178195"/>
                  <a:gd name="connsiteY1" fmla="*/ 139896 h 146821"/>
                  <a:gd name="connsiteX2" fmla="*/ 155695 w 178195"/>
                  <a:gd name="connsiteY2" fmla="*/ 145031 h 146821"/>
                  <a:gd name="connsiteX3" fmla="*/ 115261 w 178195"/>
                  <a:gd name="connsiteY3" fmla="*/ 89548 h 146821"/>
                  <a:gd name="connsiteX4" fmla="*/ 34831 w 178195"/>
                  <a:gd name="connsiteY4" fmla="*/ 66620 h 146821"/>
                  <a:gd name="connsiteX5" fmla="*/ 0 w 178195"/>
                  <a:gd name="connsiteY5" fmla="*/ 57674 h 146821"/>
                  <a:gd name="connsiteX6" fmla="*/ 223 w 178195"/>
                  <a:gd name="connsiteY6" fmla="*/ 56571 h 146821"/>
                  <a:gd name="connsiteX7" fmla="*/ 85570 w 178195"/>
                  <a:gd name="connsiteY7" fmla="*/ 0 h 146821"/>
                  <a:gd name="connsiteX8" fmla="*/ 178195 w 178195"/>
                  <a:gd name="connsiteY8" fmla="*/ 0 h 14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195" h="146821">
                    <a:moveTo>
                      <a:pt x="178195" y="0"/>
                    </a:moveTo>
                    <a:lnTo>
                      <a:pt x="178195" y="139896"/>
                    </a:lnTo>
                    <a:cubicBezTo>
                      <a:pt x="170695" y="132083"/>
                      <a:pt x="163195" y="152844"/>
                      <a:pt x="155695" y="145031"/>
                    </a:cubicBezTo>
                    <a:cubicBezTo>
                      <a:pt x="143365" y="124567"/>
                      <a:pt x="137581" y="101821"/>
                      <a:pt x="115261" y="89548"/>
                    </a:cubicBezTo>
                    <a:cubicBezTo>
                      <a:pt x="92941" y="77275"/>
                      <a:pt x="62788" y="72293"/>
                      <a:pt x="34831" y="66620"/>
                    </a:cubicBezTo>
                    <a:lnTo>
                      <a:pt x="0" y="57674"/>
                    </a:lnTo>
                    <a:cubicBezTo>
                      <a:pt x="74" y="57306"/>
                      <a:pt x="149" y="56939"/>
                      <a:pt x="223" y="56571"/>
                    </a:cubicBezTo>
                    <a:cubicBezTo>
                      <a:pt x="14284" y="23327"/>
                      <a:pt x="47203" y="0"/>
                      <a:pt x="85570" y="0"/>
                    </a:cubicBezTo>
                    <a:lnTo>
                      <a:pt x="178195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四角形: 上の 2 つの角を丸める 505">
                <a:extLst>
                  <a:ext uri="{FF2B5EF4-FFF2-40B4-BE49-F238E27FC236}">
                    <a16:creationId xmlns:a16="http://schemas.microsoft.com/office/drawing/2014/main" id="{3D449AC8-CF51-4EDF-AB58-4467D4FA4942}"/>
                  </a:ext>
                </a:extLst>
              </p:cNvPr>
              <p:cNvSpPr/>
              <p:nvPr/>
            </p:nvSpPr>
            <p:spPr>
              <a:xfrm>
                <a:off x="4491061" y="1851935"/>
                <a:ext cx="197217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四角形: 上の 2 つの角を丸める 506">
                <a:extLst>
                  <a:ext uri="{FF2B5EF4-FFF2-40B4-BE49-F238E27FC236}">
                    <a16:creationId xmlns:a16="http://schemas.microsoft.com/office/drawing/2014/main" id="{7A620FAE-2931-4EBA-8B46-0B1DDA427249}"/>
                  </a:ext>
                </a:extLst>
              </p:cNvPr>
              <p:cNvSpPr/>
              <p:nvPr/>
            </p:nvSpPr>
            <p:spPr>
              <a:xfrm>
                <a:off x="4589671" y="1746644"/>
                <a:ext cx="187118" cy="18525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3910834A-72A0-49E3-A229-66CA4E7FB263}"/>
                  </a:ext>
                </a:extLst>
              </p:cNvPr>
              <p:cNvSpPr/>
              <p:nvPr/>
            </p:nvSpPr>
            <p:spPr>
              <a:xfrm>
                <a:off x="4688278" y="1641352"/>
                <a:ext cx="89855" cy="184482"/>
              </a:xfrm>
              <a:custGeom>
                <a:avLst/>
                <a:gdLst>
                  <a:gd name="connsiteX0" fmla="*/ 0 w 89855"/>
                  <a:gd name="connsiteY0" fmla="*/ 0 h 184482"/>
                  <a:gd name="connsiteX1" fmla="*/ 89855 w 89855"/>
                  <a:gd name="connsiteY1" fmla="*/ 0 h 184482"/>
                  <a:gd name="connsiteX2" fmla="*/ 88817 w 89855"/>
                  <a:gd name="connsiteY2" fmla="*/ 184482 h 184482"/>
                  <a:gd name="connsiteX3" fmla="*/ 56572 w 89855"/>
                  <a:gd name="connsiteY3" fmla="*/ 177972 h 184482"/>
                  <a:gd name="connsiteX4" fmla="*/ 0 w 89855"/>
                  <a:gd name="connsiteY4" fmla="*/ 92625 h 184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855" h="184482">
                    <a:moveTo>
                      <a:pt x="0" y="0"/>
                    </a:moveTo>
                    <a:lnTo>
                      <a:pt x="89855" y="0"/>
                    </a:lnTo>
                    <a:lnTo>
                      <a:pt x="88817" y="184482"/>
                    </a:lnTo>
                    <a:lnTo>
                      <a:pt x="56572" y="177972"/>
                    </a:lnTo>
                    <a:cubicBezTo>
                      <a:pt x="23327" y="163911"/>
                      <a:pt x="0" y="130992"/>
                      <a:pt x="0" y="9262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E3477198-6B98-4099-8C12-C3B16E4ADF5A}"/>
                  </a:ext>
                </a:extLst>
              </p:cNvPr>
              <p:cNvSpPr/>
              <p:nvPr/>
            </p:nvSpPr>
            <p:spPr>
              <a:xfrm rot="16200000">
                <a:off x="4400052" y="1742276"/>
                <a:ext cx="185252" cy="193986"/>
              </a:xfrm>
              <a:custGeom>
                <a:avLst/>
                <a:gdLst>
                  <a:gd name="connsiteX0" fmla="*/ 185252 w 185252"/>
                  <a:gd name="connsiteY0" fmla="*/ 65672 h 193986"/>
                  <a:gd name="connsiteX1" fmla="*/ 185252 w 185252"/>
                  <a:gd name="connsiteY1" fmla="*/ 193986 h 193986"/>
                  <a:gd name="connsiteX2" fmla="*/ 92626 w 185252"/>
                  <a:gd name="connsiteY2" fmla="*/ 193986 h 193986"/>
                  <a:gd name="connsiteX3" fmla="*/ 0 w 185252"/>
                  <a:gd name="connsiteY3" fmla="*/ 101360 h 193986"/>
                  <a:gd name="connsiteX4" fmla="*/ 1 w 185252"/>
                  <a:gd name="connsiteY4" fmla="*/ 89395 h 193986"/>
                  <a:gd name="connsiteX5" fmla="*/ 56572 w 185252"/>
                  <a:gd name="connsiteY5" fmla="*/ 4048 h 193986"/>
                  <a:gd name="connsiteX6" fmla="*/ 76622 w 185252"/>
                  <a:gd name="connsiteY6" fmla="*/ 0 h 193986"/>
                  <a:gd name="connsiteX7" fmla="*/ 129559 w 185252"/>
                  <a:gd name="connsiteY7" fmla="*/ 244 h 193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93986">
                    <a:moveTo>
                      <a:pt x="185252" y="65672"/>
                    </a:moveTo>
                    <a:lnTo>
                      <a:pt x="185252" y="193986"/>
                    </a:lnTo>
                    <a:lnTo>
                      <a:pt x="92626" y="193986"/>
                    </a:lnTo>
                    <a:cubicBezTo>
                      <a:pt x="41470" y="193986"/>
                      <a:pt x="0" y="152516"/>
                      <a:pt x="0" y="101360"/>
                    </a:cubicBezTo>
                    <a:lnTo>
                      <a:pt x="1" y="89395"/>
                    </a:lnTo>
                    <a:cubicBezTo>
                      <a:pt x="1" y="51028"/>
                      <a:pt x="23327" y="18109"/>
                      <a:pt x="56572" y="4048"/>
                    </a:cubicBezTo>
                    <a:lnTo>
                      <a:pt x="76622" y="0"/>
                    </a:lnTo>
                    <a:lnTo>
                      <a:pt x="129559" y="244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DD9AF8D4-5BE3-4E8B-A978-BC90E88DBD91}"/>
                  </a:ext>
                </a:extLst>
              </p:cNvPr>
              <p:cNvSpPr/>
              <p:nvPr/>
            </p:nvSpPr>
            <p:spPr>
              <a:xfrm rot="16200000">
                <a:off x="4497044" y="1635369"/>
                <a:ext cx="185252" cy="197217"/>
              </a:xfrm>
              <a:custGeom>
                <a:avLst/>
                <a:gdLst>
                  <a:gd name="connsiteX0" fmla="*/ 185252 w 185252"/>
                  <a:gd name="connsiteY0" fmla="*/ 93992 h 197217"/>
                  <a:gd name="connsiteX1" fmla="*/ 185252 w 185252"/>
                  <a:gd name="connsiteY1" fmla="*/ 197217 h 197217"/>
                  <a:gd name="connsiteX2" fmla="*/ 92626 w 185252"/>
                  <a:gd name="connsiteY2" fmla="*/ 197217 h 197217"/>
                  <a:gd name="connsiteX3" fmla="*/ 0 w 185252"/>
                  <a:gd name="connsiteY3" fmla="*/ 104591 h 197217"/>
                  <a:gd name="connsiteX4" fmla="*/ 1 w 185252"/>
                  <a:gd name="connsiteY4" fmla="*/ 92626 h 197217"/>
                  <a:gd name="connsiteX5" fmla="*/ 92627 w 185252"/>
                  <a:gd name="connsiteY5" fmla="*/ 0 h 197217"/>
                  <a:gd name="connsiteX6" fmla="*/ 105245 w 185252"/>
                  <a:gd name="connsiteY6" fmla="*/ 0 h 19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5252" h="197217">
                    <a:moveTo>
                      <a:pt x="185252" y="93992"/>
                    </a:moveTo>
                    <a:lnTo>
                      <a:pt x="185252" y="197217"/>
                    </a:lnTo>
                    <a:lnTo>
                      <a:pt x="92626" y="197217"/>
                    </a:lnTo>
                    <a:cubicBezTo>
                      <a:pt x="41470" y="197217"/>
                      <a:pt x="0" y="155747"/>
                      <a:pt x="0" y="104591"/>
                    </a:cubicBezTo>
                    <a:lnTo>
                      <a:pt x="1" y="92626"/>
                    </a:lnTo>
                    <a:cubicBezTo>
                      <a:pt x="1" y="41470"/>
                      <a:pt x="41471" y="0"/>
                      <a:pt x="92627" y="0"/>
                    </a:cubicBezTo>
                    <a:lnTo>
                      <a:pt x="105245" y="0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63FF3B3F-29F7-4264-B971-2EB121C0D986}"/>
                  </a:ext>
                </a:extLst>
              </p:cNvPr>
              <p:cNvSpPr/>
              <p:nvPr/>
            </p:nvSpPr>
            <p:spPr>
              <a:xfrm rot="16200000">
                <a:off x="4592229" y="1535006"/>
                <a:ext cx="185252" cy="187359"/>
              </a:xfrm>
              <a:custGeom>
                <a:avLst/>
                <a:gdLst>
                  <a:gd name="connsiteX0" fmla="*/ 185252 w 185252"/>
                  <a:gd name="connsiteY0" fmla="*/ 117575 h 187359"/>
                  <a:gd name="connsiteX1" fmla="*/ 185252 w 185252"/>
                  <a:gd name="connsiteY1" fmla="*/ 187359 h 187359"/>
                  <a:gd name="connsiteX2" fmla="*/ 53883 w 185252"/>
                  <a:gd name="connsiteY2" fmla="*/ 186620 h 187359"/>
                  <a:gd name="connsiteX3" fmla="*/ 27129 w 185252"/>
                  <a:gd name="connsiteY3" fmla="*/ 168582 h 187359"/>
                  <a:gd name="connsiteX4" fmla="*/ 0 w 185252"/>
                  <a:gd name="connsiteY4" fmla="*/ 103086 h 187359"/>
                  <a:gd name="connsiteX5" fmla="*/ 1 w 185252"/>
                  <a:gd name="connsiteY5" fmla="*/ 91121 h 187359"/>
                  <a:gd name="connsiteX6" fmla="*/ 56572 w 185252"/>
                  <a:gd name="connsiteY6" fmla="*/ 5774 h 187359"/>
                  <a:gd name="connsiteX7" fmla="*/ 85171 w 185252"/>
                  <a:gd name="connsiteY7" fmla="*/ 0 h 18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5252" h="187359">
                    <a:moveTo>
                      <a:pt x="185252" y="117575"/>
                    </a:moveTo>
                    <a:lnTo>
                      <a:pt x="185252" y="187359"/>
                    </a:lnTo>
                    <a:lnTo>
                      <a:pt x="53883" y="186620"/>
                    </a:lnTo>
                    <a:lnTo>
                      <a:pt x="27129" y="168582"/>
                    </a:lnTo>
                    <a:cubicBezTo>
                      <a:pt x="10367" y="151820"/>
                      <a:pt x="0" y="128664"/>
                      <a:pt x="0" y="103086"/>
                    </a:cubicBezTo>
                    <a:lnTo>
                      <a:pt x="1" y="91121"/>
                    </a:lnTo>
                    <a:cubicBezTo>
                      <a:pt x="1" y="52754"/>
                      <a:pt x="23327" y="19835"/>
                      <a:pt x="56572" y="5774"/>
                    </a:cubicBezTo>
                    <a:lnTo>
                      <a:pt x="85171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548F12A3-4EB4-4E3C-92CA-1F4592AF60B3}"/>
                  </a:ext>
                </a:extLst>
              </p:cNvPr>
              <p:cNvSpPr/>
              <p:nvPr/>
            </p:nvSpPr>
            <p:spPr>
              <a:xfrm rot="16200000">
                <a:off x="4391101" y="1726078"/>
                <a:ext cx="104680" cy="95243"/>
              </a:xfrm>
              <a:custGeom>
                <a:avLst/>
                <a:gdLst>
                  <a:gd name="connsiteX0" fmla="*/ 104680 w 104680"/>
                  <a:gd name="connsiteY0" fmla="*/ 95243 h 95243"/>
                  <a:gd name="connsiteX1" fmla="*/ 81168 w 104680"/>
                  <a:gd name="connsiteY1" fmla="*/ 95243 h 95243"/>
                  <a:gd name="connsiteX2" fmla="*/ 5859 w 104680"/>
                  <a:gd name="connsiteY2" fmla="*/ 35017 h 95243"/>
                  <a:gd name="connsiteX3" fmla="*/ 0 w 104680"/>
                  <a:gd name="connsiteY3" fmla="*/ 0 h 95243"/>
                  <a:gd name="connsiteX4" fmla="*/ 23702 w 104680"/>
                  <a:gd name="connsiteY4" fmla="*/ 109 h 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80" h="95243">
                    <a:moveTo>
                      <a:pt x="104680" y="95243"/>
                    </a:moveTo>
                    <a:lnTo>
                      <a:pt x="81168" y="95243"/>
                    </a:lnTo>
                    <a:cubicBezTo>
                      <a:pt x="47314" y="95243"/>
                      <a:pt x="18267" y="70409"/>
                      <a:pt x="5859" y="35017"/>
                    </a:cubicBezTo>
                    <a:lnTo>
                      <a:pt x="0" y="0"/>
                    </a:lnTo>
                    <a:lnTo>
                      <a:pt x="23702" y="109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9" name="楕円 488">
              <a:extLst>
                <a:ext uri="{FF2B5EF4-FFF2-40B4-BE49-F238E27FC236}">
                  <a16:creationId xmlns:a16="http://schemas.microsoft.com/office/drawing/2014/main" id="{21DBA588-A0A6-4D23-A9C9-36912CCEDF0B}"/>
                </a:ext>
              </a:extLst>
            </p:cNvPr>
            <p:cNvSpPr/>
            <p:nvPr/>
          </p:nvSpPr>
          <p:spPr>
            <a:xfrm>
              <a:off x="4045947" y="1747840"/>
              <a:ext cx="1963318" cy="196331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ひし形 489">
              <a:extLst>
                <a:ext uri="{FF2B5EF4-FFF2-40B4-BE49-F238E27FC236}">
                  <a16:creationId xmlns:a16="http://schemas.microsoft.com/office/drawing/2014/main" id="{F60F276A-CDBB-4CCD-AB25-207D6DC23E0F}"/>
                </a:ext>
              </a:extLst>
            </p:cNvPr>
            <p:cNvSpPr/>
            <p:nvPr/>
          </p:nvSpPr>
          <p:spPr>
            <a:xfrm>
              <a:off x="4249621" y="2345225"/>
              <a:ext cx="537400" cy="639056"/>
            </a:xfrm>
            <a:prstGeom prst="diamond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ひし形 490">
              <a:extLst>
                <a:ext uri="{FF2B5EF4-FFF2-40B4-BE49-F238E27FC236}">
                  <a16:creationId xmlns:a16="http://schemas.microsoft.com/office/drawing/2014/main" id="{BBBD1A04-3519-4634-86D2-3E41C19AEC30}"/>
                </a:ext>
              </a:extLst>
            </p:cNvPr>
            <p:cNvSpPr/>
            <p:nvPr/>
          </p:nvSpPr>
          <p:spPr>
            <a:xfrm>
              <a:off x="5265621" y="2345225"/>
              <a:ext cx="537400" cy="639056"/>
            </a:xfrm>
            <a:prstGeom prst="diamond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楕円 491">
              <a:extLst>
                <a:ext uri="{FF2B5EF4-FFF2-40B4-BE49-F238E27FC236}">
                  <a16:creationId xmlns:a16="http://schemas.microsoft.com/office/drawing/2014/main" id="{41E37DAD-0E79-4FC8-8F02-70185DBF8E83}"/>
                </a:ext>
              </a:extLst>
            </p:cNvPr>
            <p:cNvSpPr/>
            <p:nvPr/>
          </p:nvSpPr>
          <p:spPr>
            <a:xfrm>
              <a:off x="4399017" y="2541963"/>
              <a:ext cx="235604" cy="235604"/>
            </a:xfrm>
            <a:prstGeom prst="ellipse">
              <a:avLst/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楕円 492">
              <a:extLst>
                <a:ext uri="{FF2B5EF4-FFF2-40B4-BE49-F238E27FC236}">
                  <a16:creationId xmlns:a16="http://schemas.microsoft.com/office/drawing/2014/main" id="{09FA3FC0-E3E0-4D73-ACE7-F695E62D6127}"/>
                </a:ext>
              </a:extLst>
            </p:cNvPr>
            <p:cNvSpPr/>
            <p:nvPr/>
          </p:nvSpPr>
          <p:spPr>
            <a:xfrm>
              <a:off x="5414339" y="2541963"/>
              <a:ext cx="235604" cy="235604"/>
            </a:xfrm>
            <a:prstGeom prst="ellipse">
              <a:avLst/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4CC4E007-5201-4226-B462-36D2705EF187}"/>
                </a:ext>
              </a:extLst>
            </p:cNvPr>
            <p:cNvSpPr/>
            <p:nvPr/>
          </p:nvSpPr>
          <p:spPr>
            <a:xfrm rot="1802150">
              <a:off x="4066916" y="5149858"/>
              <a:ext cx="1003617" cy="1045004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393" h="912534">
                  <a:moveTo>
                    <a:pt x="474512" y="16013"/>
                  </a:moveTo>
                  <a:cubicBezTo>
                    <a:pt x="474512" y="132056"/>
                    <a:pt x="494481" y="246005"/>
                    <a:pt x="532516" y="353913"/>
                  </a:cubicBezTo>
                  <a:lnTo>
                    <a:pt x="571785" y="448319"/>
                  </a:lnTo>
                  <a:lnTo>
                    <a:pt x="627563" y="523651"/>
                  </a:lnTo>
                  <a:cubicBezTo>
                    <a:pt x="691736" y="592424"/>
                    <a:pt x="778648" y="639097"/>
                    <a:pt x="876393" y="655561"/>
                  </a:cubicBezTo>
                  <a:cubicBezTo>
                    <a:pt x="833913" y="680087"/>
                    <a:pt x="788793" y="695397"/>
                    <a:pt x="743574" y="702081"/>
                  </a:cubicBezTo>
                  <a:lnTo>
                    <a:pt x="739912" y="702278"/>
                  </a:lnTo>
                  <a:lnTo>
                    <a:pt x="776497" y="743964"/>
                  </a:lnTo>
                  <a:cubicBezTo>
                    <a:pt x="804106" y="772224"/>
                    <a:pt x="833441" y="799228"/>
                    <a:pt x="864431" y="824830"/>
                  </a:cubicBezTo>
                  <a:cubicBezTo>
                    <a:pt x="804754" y="824830"/>
                    <a:pt x="746490" y="819172"/>
                    <a:pt x="690218" y="808398"/>
                  </a:cubicBezTo>
                  <a:lnTo>
                    <a:pt x="627512" y="790185"/>
                  </a:lnTo>
                  <a:lnTo>
                    <a:pt x="691605" y="849953"/>
                  </a:lnTo>
                  <a:cubicBezTo>
                    <a:pt x="717245" y="869144"/>
                    <a:pt x="745265" y="885809"/>
                    <a:pt x="775316" y="899542"/>
                  </a:cubicBezTo>
                  <a:cubicBezTo>
                    <a:pt x="585795" y="950324"/>
                    <a:pt x="393639" y="847738"/>
                    <a:pt x="346125" y="670411"/>
                  </a:cubicBezTo>
                  <a:lnTo>
                    <a:pt x="344765" y="663962"/>
                  </a:lnTo>
                  <a:lnTo>
                    <a:pt x="253186" y="587933"/>
                  </a:lnTo>
                  <a:cubicBezTo>
                    <a:pt x="96755" y="441566"/>
                    <a:pt x="0" y="239362"/>
                    <a:pt x="0" y="16013"/>
                  </a:cubicBezTo>
                  <a:lnTo>
                    <a:pt x="864" y="0"/>
                  </a:lnTo>
                </a:path>
              </a:pathLst>
            </a:cu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bg1">
                  <a:lumMod val="95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26D7735C-5A5F-4D89-8D6B-808370896FEE}"/>
                </a:ext>
              </a:extLst>
            </p:cNvPr>
            <p:cNvSpPr/>
            <p:nvPr/>
          </p:nvSpPr>
          <p:spPr>
            <a:xfrm>
              <a:off x="4797392" y="5232382"/>
              <a:ext cx="1003617" cy="1045004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76393" h="912534">
                  <a:moveTo>
                    <a:pt x="474512" y="16013"/>
                  </a:moveTo>
                  <a:cubicBezTo>
                    <a:pt x="474512" y="132056"/>
                    <a:pt x="494481" y="246005"/>
                    <a:pt x="532516" y="353913"/>
                  </a:cubicBezTo>
                  <a:lnTo>
                    <a:pt x="571785" y="448319"/>
                  </a:lnTo>
                  <a:lnTo>
                    <a:pt x="627563" y="523651"/>
                  </a:lnTo>
                  <a:cubicBezTo>
                    <a:pt x="691736" y="592424"/>
                    <a:pt x="778648" y="639097"/>
                    <a:pt x="876393" y="655561"/>
                  </a:cubicBezTo>
                  <a:cubicBezTo>
                    <a:pt x="833913" y="680087"/>
                    <a:pt x="788793" y="695397"/>
                    <a:pt x="743574" y="702081"/>
                  </a:cubicBezTo>
                  <a:lnTo>
                    <a:pt x="739912" y="702278"/>
                  </a:lnTo>
                  <a:lnTo>
                    <a:pt x="776497" y="743964"/>
                  </a:lnTo>
                  <a:cubicBezTo>
                    <a:pt x="804106" y="772224"/>
                    <a:pt x="833441" y="799228"/>
                    <a:pt x="864431" y="824830"/>
                  </a:cubicBezTo>
                  <a:cubicBezTo>
                    <a:pt x="804754" y="824830"/>
                    <a:pt x="746490" y="819172"/>
                    <a:pt x="690218" y="808398"/>
                  </a:cubicBezTo>
                  <a:lnTo>
                    <a:pt x="627512" y="790185"/>
                  </a:lnTo>
                  <a:lnTo>
                    <a:pt x="691605" y="849953"/>
                  </a:lnTo>
                  <a:cubicBezTo>
                    <a:pt x="717245" y="869144"/>
                    <a:pt x="745265" y="885809"/>
                    <a:pt x="775316" y="899542"/>
                  </a:cubicBezTo>
                  <a:cubicBezTo>
                    <a:pt x="585795" y="950324"/>
                    <a:pt x="393639" y="847738"/>
                    <a:pt x="346125" y="670411"/>
                  </a:cubicBezTo>
                  <a:lnTo>
                    <a:pt x="344765" y="663962"/>
                  </a:lnTo>
                  <a:lnTo>
                    <a:pt x="253186" y="587933"/>
                  </a:lnTo>
                  <a:cubicBezTo>
                    <a:pt x="96755" y="441566"/>
                    <a:pt x="0" y="239362"/>
                    <a:pt x="0" y="16013"/>
                  </a:cubicBezTo>
                  <a:lnTo>
                    <a:pt x="864" y="0"/>
                  </a:lnTo>
                </a:path>
              </a:pathLst>
            </a:cu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bg1">
                  <a:lumMod val="95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4868822E-993B-490B-A068-C0D535856658}"/>
                </a:ext>
              </a:extLst>
            </p:cNvPr>
            <p:cNvSpPr/>
            <p:nvPr/>
          </p:nvSpPr>
          <p:spPr>
            <a:xfrm rot="19800000">
              <a:off x="5355330" y="4922915"/>
              <a:ext cx="1003617" cy="1026666"/>
            </a:xfrm>
            <a:custGeom>
              <a:avLst/>
              <a:gdLst>
                <a:gd name="connsiteX0" fmla="*/ 876393 w 876393"/>
                <a:gd name="connsiteY0" fmla="*/ 655561 h 912534"/>
                <a:gd name="connsiteX1" fmla="*/ 743574 w 876393"/>
                <a:gd name="connsiteY1" fmla="*/ 702081 h 912534"/>
                <a:gd name="connsiteX2" fmla="*/ 739912 w 876393"/>
                <a:gd name="connsiteY2" fmla="*/ 702278 h 912534"/>
                <a:gd name="connsiteX3" fmla="*/ 776497 w 876393"/>
                <a:gd name="connsiteY3" fmla="*/ 743964 h 912534"/>
                <a:gd name="connsiteX4" fmla="*/ 864431 w 876393"/>
                <a:gd name="connsiteY4" fmla="*/ 824830 h 912534"/>
                <a:gd name="connsiteX5" fmla="*/ 690218 w 876393"/>
                <a:gd name="connsiteY5" fmla="*/ 808398 h 912534"/>
                <a:gd name="connsiteX6" fmla="*/ 627512 w 876393"/>
                <a:gd name="connsiteY6" fmla="*/ 790185 h 912534"/>
                <a:gd name="connsiteX7" fmla="*/ 691605 w 876393"/>
                <a:gd name="connsiteY7" fmla="*/ 849953 h 912534"/>
                <a:gd name="connsiteX8" fmla="*/ 775316 w 876393"/>
                <a:gd name="connsiteY8" fmla="*/ 899542 h 912534"/>
                <a:gd name="connsiteX9" fmla="*/ 346125 w 876393"/>
                <a:gd name="connsiteY9" fmla="*/ 670411 h 912534"/>
                <a:gd name="connsiteX10" fmla="*/ 344765 w 876393"/>
                <a:gd name="connsiteY10" fmla="*/ 663962 h 912534"/>
                <a:gd name="connsiteX11" fmla="*/ 349891 w 876393"/>
                <a:gd name="connsiteY11" fmla="*/ 662589 h 912534"/>
                <a:gd name="connsiteX12" fmla="*/ 253186 w 876393"/>
                <a:gd name="connsiteY12" fmla="*/ 587933 h 912534"/>
                <a:gd name="connsiteX13" fmla="*/ 0 w 876393"/>
                <a:gd name="connsiteY13" fmla="*/ 16013 h 912534"/>
                <a:gd name="connsiteX14" fmla="*/ 864 w 876393"/>
                <a:gd name="connsiteY14" fmla="*/ 0 h 912534"/>
                <a:gd name="connsiteX15" fmla="*/ 475427 w 876393"/>
                <a:gd name="connsiteY15" fmla="*/ 0 h 912534"/>
                <a:gd name="connsiteX16" fmla="*/ 474512 w 876393"/>
                <a:gd name="connsiteY16" fmla="*/ 16013 h 912534"/>
                <a:gd name="connsiteX17" fmla="*/ 532516 w 876393"/>
                <a:gd name="connsiteY17" fmla="*/ 353913 h 912534"/>
                <a:gd name="connsiteX18" fmla="*/ 571785 w 876393"/>
                <a:gd name="connsiteY18" fmla="*/ 448319 h 912534"/>
                <a:gd name="connsiteX19" fmla="*/ 627563 w 876393"/>
                <a:gd name="connsiteY19" fmla="*/ 523651 h 912534"/>
                <a:gd name="connsiteX20" fmla="*/ 876393 w 876393"/>
                <a:gd name="connsiteY20" fmla="*/ 655561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475427 w 876393"/>
                <a:gd name="connsiteY19" fmla="*/ 0 h 912534"/>
                <a:gd name="connsiteX20" fmla="*/ 554361 w 876393"/>
                <a:gd name="connsiteY20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19" fmla="*/ 554361 w 876393"/>
                <a:gd name="connsiteY19" fmla="*/ 95862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349891 w 876393"/>
                <a:gd name="connsiteY15" fmla="*/ 662589 h 912534"/>
                <a:gd name="connsiteX16" fmla="*/ 253186 w 876393"/>
                <a:gd name="connsiteY16" fmla="*/ 587933 h 912534"/>
                <a:gd name="connsiteX17" fmla="*/ 0 w 876393"/>
                <a:gd name="connsiteY17" fmla="*/ 16013 h 912534"/>
                <a:gd name="connsiteX18" fmla="*/ 864 w 876393"/>
                <a:gd name="connsiteY18" fmla="*/ 0 h 912534"/>
                <a:gd name="connsiteX0" fmla="*/ 474512 w 876393"/>
                <a:gd name="connsiteY0" fmla="*/ 16013 h 912534"/>
                <a:gd name="connsiteX1" fmla="*/ 532516 w 876393"/>
                <a:gd name="connsiteY1" fmla="*/ 353913 h 912534"/>
                <a:gd name="connsiteX2" fmla="*/ 571785 w 876393"/>
                <a:gd name="connsiteY2" fmla="*/ 448319 h 912534"/>
                <a:gd name="connsiteX3" fmla="*/ 627563 w 876393"/>
                <a:gd name="connsiteY3" fmla="*/ 523651 h 912534"/>
                <a:gd name="connsiteX4" fmla="*/ 876393 w 876393"/>
                <a:gd name="connsiteY4" fmla="*/ 655561 h 912534"/>
                <a:gd name="connsiteX5" fmla="*/ 743574 w 876393"/>
                <a:gd name="connsiteY5" fmla="*/ 702081 h 912534"/>
                <a:gd name="connsiteX6" fmla="*/ 739912 w 876393"/>
                <a:gd name="connsiteY6" fmla="*/ 702278 h 912534"/>
                <a:gd name="connsiteX7" fmla="*/ 776497 w 876393"/>
                <a:gd name="connsiteY7" fmla="*/ 743964 h 912534"/>
                <a:gd name="connsiteX8" fmla="*/ 864431 w 876393"/>
                <a:gd name="connsiteY8" fmla="*/ 824830 h 912534"/>
                <a:gd name="connsiteX9" fmla="*/ 690218 w 876393"/>
                <a:gd name="connsiteY9" fmla="*/ 808398 h 912534"/>
                <a:gd name="connsiteX10" fmla="*/ 627512 w 876393"/>
                <a:gd name="connsiteY10" fmla="*/ 790185 h 912534"/>
                <a:gd name="connsiteX11" fmla="*/ 691605 w 876393"/>
                <a:gd name="connsiteY11" fmla="*/ 849953 h 912534"/>
                <a:gd name="connsiteX12" fmla="*/ 775316 w 876393"/>
                <a:gd name="connsiteY12" fmla="*/ 899542 h 912534"/>
                <a:gd name="connsiteX13" fmla="*/ 346125 w 876393"/>
                <a:gd name="connsiteY13" fmla="*/ 670411 h 912534"/>
                <a:gd name="connsiteX14" fmla="*/ 344765 w 876393"/>
                <a:gd name="connsiteY14" fmla="*/ 663962 h 912534"/>
                <a:gd name="connsiteX15" fmla="*/ 253186 w 876393"/>
                <a:gd name="connsiteY15" fmla="*/ 587933 h 912534"/>
                <a:gd name="connsiteX16" fmla="*/ 0 w 876393"/>
                <a:gd name="connsiteY16" fmla="*/ 16013 h 912534"/>
                <a:gd name="connsiteX17" fmla="*/ 864 w 876393"/>
                <a:gd name="connsiteY17" fmla="*/ 0 h 912534"/>
                <a:gd name="connsiteX0" fmla="*/ 474512 w 876393"/>
                <a:gd name="connsiteY0" fmla="*/ 0 h 896521"/>
                <a:gd name="connsiteX1" fmla="*/ 532516 w 876393"/>
                <a:gd name="connsiteY1" fmla="*/ 337900 h 896521"/>
                <a:gd name="connsiteX2" fmla="*/ 571785 w 876393"/>
                <a:gd name="connsiteY2" fmla="*/ 432306 h 896521"/>
                <a:gd name="connsiteX3" fmla="*/ 627563 w 876393"/>
                <a:gd name="connsiteY3" fmla="*/ 507638 h 896521"/>
                <a:gd name="connsiteX4" fmla="*/ 876393 w 876393"/>
                <a:gd name="connsiteY4" fmla="*/ 639548 h 896521"/>
                <a:gd name="connsiteX5" fmla="*/ 743574 w 876393"/>
                <a:gd name="connsiteY5" fmla="*/ 686068 h 896521"/>
                <a:gd name="connsiteX6" fmla="*/ 739912 w 876393"/>
                <a:gd name="connsiteY6" fmla="*/ 686265 h 896521"/>
                <a:gd name="connsiteX7" fmla="*/ 776497 w 876393"/>
                <a:gd name="connsiteY7" fmla="*/ 727951 h 896521"/>
                <a:gd name="connsiteX8" fmla="*/ 864431 w 876393"/>
                <a:gd name="connsiteY8" fmla="*/ 808817 h 896521"/>
                <a:gd name="connsiteX9" fmla="*/ 690218 w 876393"/>
                <a:gd name="connsiteY9" fmla="*/ 792385 h 896521"/>
                <a:gd name="connsiteX10" fmla="*/ 627512 w 876393"/>
                <a:gd name="connsiteY10" fmla="*/ 774172 h 896521"/>
                <a:gd name="connsiteX11" fmla="*/ 691605 w 876393"/>
                <a:gd name="connsiteY11" fmla="*/ 833940 h 896521"/>
                <a:gd name="connsiteX12" fmla="*/ 775316 w 876393"/>
                <a:gd name="connsiteY12" fmla="*/ 883529 h 896521"/>
                <a:gd name="connsiteX13" fmla="*/ 346125 w 876393"/>
                <a:gd name="connsiteY13" fmla="*/ 654398 h 896521"/>
                <a:gd name="connsiteX14" fmla="*/ 344765 w 876393"/>
                <a:gd name="connsiteY14" fmla="*/ 647949 h 896521"/>
                <a:gd name="connsiteX15" fmla="*/ 253186 w 876393"/>
                <a:gd name="connsiteY15" fmla="*/ 571920 h 896521"/>
                <a:gd name="connsiteX16" fmla="*/ 0 w 876393"/>
                <a:gd name="connsiteY16" fmla="*/ 0 h 896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76393" h="896521">
                  <a:moveTo>
                    <a:pt x="474512" y="0"/>
                  </a:moveTo>
                  <a:cubicBezTo>
                    <a:pt x="474512" y="116043"/>
                    <a:pt x="494481" y="229992"/>
                    <a:pt x="532516" y="337900"/>
                  </a:cubicBezTo>
                  <a:lnTo>
                    <a:pt x="571785" y="432306"/>
                  </a:lnTo>
                  <a:lnTo>
                    <a:pt x="627563" y="507638"/>
                  </a:lnTo>
                  <a:cubicBezTo>
                    <a:pt x="691736" y="576411"/>
                    <a:pt x="778648" y="623084"/>
                    <a:pt x="876393" y="639548"/>
                  </a:cubicBezTo>
                  <a:cubicBezTo>
                    <a:pt x="833913" y="664074"/>
                    <a:pt x="788793" y="679384"/>
                    <a:pt x="743574" y="686068"/>
                  </a:cubicBezTo>
                  <a:lnTo>
                    <a:pt x="739912" y="686265"/>
                  </a:lnTo>
                  <a:lnTo>
                    <a:pt x="776497" y="727951"/>
                  </a:lnTo>
                  <a:cubicBezTo>
                    <a:pt x="804106" y="756211"/>
                    <a:pt x="833441" y="783215"/>
                    <a:pt x="864431" y="808817"/>
                  </a:cubicBezTo>
                  <a:cubicBezTo>
                    <a:pt x="804754" y="808817"/>
                    <a:pt x="746490" y="803159"/>
                    <a:pt x="690218" y="792385"/>
                  </a:cubicBezTo>
                  <a:lnTo>
                    <a:pt x="627512" y="774172"/>
                  </a:lnTo>
                  <a:lnTo>
                    <a:pt x="691605" y="833940"/>
                  </a:lnTo>
                  <a:cubicBezTo>
                    <a:pt x="717245" y="853131"/>
                    <a:pt x="745265" y="869796"/>
                    <a:pt x="775316" y="883529"/>
                  </a:cubicBezTo>
                  <a:cubicBezTo>
                    <a:pt x="585795" y="934311"/>
                    <a:pt x="393639" y="831725"/>
                    <a:pt x="346125" y="654398"/>
                  </a:cubicBezTo>
                  <a:lnTo>
                    <a:pt x="344765" y="647949"/>
                  </a:lnTo>
                  <a:lnTo>
                    <a:pt x="253186" y="571920"/>
                  </a:lnTo>
                  <a:cubicBezTo>
                    <a:pt x="96755" y="425553"/>
                    <a:pt x="0" y="223349"/>
                    <a:pt x="0" y="0"/>
                  </a:cubicBezTo>
                </a:path>
              </a:pathLst>
            </a:custGeom>
            <a:pattFill prst="dkVert">
              <a:fgClr>
                <a:schemeClr val="accent5">
                  <a:lumMod val="20000"/>
                  <a:lumOff val="80000"/>
                </a:schemeClr>
              </a:fgClr>
              <a:bgClr>
                <a:schemeClr val="bg1">
                  <a:lumMod val="95000"/>
                </a:schemeClr>
              </a:bgClr>
            </a:patt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楕円 496">
              <a:extLst>
                <a:ext uri="{FF2B5EF4-FFF2-40B4-BE49-F238E27FC236}">
                  <a16:creationId xmlns:a16="http://schemas.microsoft.com/office/drawing/2014/main" id="{0A5108E6-E739-4954-B24E-132F2156EB5C}"/>
                </a:ext>
              </a:extLst>
            </p:cNvPr>
            <p:cNvSpPr/>
            <p:nvPr/>
          </p:nvSpPr>
          <p:spPr>
            <a:xfrm>
              <a:off x="4628026" y="3124743"/>
              <a:ext cx="786313" cy="31132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12215606-0CBD-4359-88F8-6DF72CB008D0}"/>
                </a:ext>
              </a:extLst>
            </p:cNvPr>
            <p:cNvSpPr/>
            <p:nvPr/>
          </p:nvSpPr>
          <p:spPr>
            <a:xfrm>
              <a:off x="4612687" y="3292845"/>
              <a:ext cx="826119" cy="250090"/>
            </a:xfrm>
            <a:custGeom>
              <a:avLst/>
              <a:gdLst>
                <a:gd name="connsiteX0" fmla="*/ 826119 w 826119"/>
                <a:gd name="connsiteY0" fmla="*/ 0 h 250090"/>
                <a:gd name="connsiteX1" fmla="*/ 826119 w 826119"/>
                <a:gd name="connsiteY1" fmla="*/ 4231 h 250090"/>
                <a:gd name="connsiteX2" fmla="*/ 800157 w 826119"/>
                <a:gd name="connsiteY2" fmla="*/ 46682 h 250090"/>
                <a:gd name="connsiteX3" fmla="*/ 434836 w 826119"/>
                <a:gd name="connsiteY3" fmla="*/ 248340 h 250090"/>
                <a:gd name="connsiteX4" fmla="*/ 412080 w 826119"/>
                <a:gd name="connsiteY4" fmla="*/ 250090 h 250090"/>
                <a:gd name="connsiteX5" fmla="*/ 389324 w 826119"/>
                <a:gd name="connsiteY5" fmla="*/ 248340 h 250090"/>
                <a:gd name="connsiteX6" fmla="*/ 24003 w 826119"/>
                <a:gd name="connsiteY6" fmla="*/ 46682 h 250090"/>
                <a:gd name="connsiteX7" fmla="*/ 0 w 826119"/>
                <a:gd name="connsiteY7" fmla="*/ 7435 h 250090"/>
                <a:gd name="connsiteX8" fmla="*/ 0 w 826119"/>
                <a:gd name="connsiteY8" fmla="*/ 881 h 250090"/>
                <a:gd name="connsiteX9" fmla="*/ 82923 w 826119"/>
                <a:gd name="connsiteY9" fmla="*/ 29069 h 250090"/>
                <a:gd name="connsiteX10" fmla="*/ 412080 w 826119"/>
                <a:gd name="connsiteY10" fmla="*/ 69144 h 250090"/>
                <a:gd name="connsiteX11" fmla="*/ 824755 w 826119"/>
                <a:gd name="connsiteY11" fmla="*/ 679 h 250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119" h="250090">
                  <a:moveTo>
                    <a:pt x="826119" y="0"/>
                  </a:moveTo>
                  <a:lnTo>
                    <a:pt x="826119" y="4231"/>
                  </a:lnTo>
                  <a:lnTo>
                    <a:pt x="800157" y="46682"/>
                  </a:lnTo>
                  <a:cubicBezTo>
                    <a:pt x="723100" y="148907"/>
                    <a:pt x="591064" y="223954"/>
                    <a:pt x="434836" y="248340"/>
                  </a:cubicBezTo>
                  <a:lnTo>
                    <a:pt x="412080" y="250090"/>
                  </a:lnTo>
                  <a:lnTo>
                    <a:pt x="389324" y="248340"/>
                  </a:lnTo>
                  <a:cubicBezTo>
                    <a:pt x="233096" y="223954"/>
                    <a:pt x="101060" y="148907"/>
                    <a:pt x="24003" y="46682"/>
                  </a:cubicBezTo>
                  <a:lnTo>
                    <a:pt x="0" y="7435"/>
                  </a:lnTo>
                  <a:lnTo>
                    <a:pt x="0" y="881"/>
                  </a:lnTo>
                  <a:lnTo>
                    <a:pt x="82923" y="29069"/>
                  </a:lnTo>
                  <a:cubicBezTo>
                    <a:pt x="174427" y="54222"/>
                    <a:pt x="288453" y="69144"/>
                    <a:pt x="412080" y="69144"/>
                  </a:cubicBezTo>
                  <a:cubicBezTo>
                    <a:pt x="576917" y="69144"/>
                    <a:pt x="724685" y="42616"/>
                    <a:pt x="824755" y="679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6F4BF341-8E60-44DA-A5BC-53C37856C6FB}"/>
                </a:ext>
              </a:extLst>
            </p:cNvPr>
            <p:cNvSpPr/>
            <p:nvPr/>
          </p:nvSpPr>
          <p:spPr>
            <a:xfrm>
              <a:off x="4565201" y="2949260"/>
              <a:ext cx="919133" cy="401424"/>
            </a:xfrm>
            <a:custGeom>
              <a:avLst/>
              <a:gdLst>
                <a:gd name="connsiteX0" fmla="*/ 459566 w 919133"/>
                <a:gd name="connsiteY0" fmla="*/ 0 h 401424"/>
                <a:gd name="connsiteX1" fmla="*/ 482322 w 919133"/>
                <a:gd name="connsiteY1" fmla="*/ 1751 h 401424"/>
                <a:gd name="connsiteX2" fmla="*/ 911752 w 919133"/>
                <a:gd name="connsiteY2" fmla="*/ 337619 h 401424"/>
                <a:gd name="connsiteX3" fmla="*/ 919133 w 919133"/>
                <a:gd name="connsiteY3" fmla="*/ 401424 h 401424"/>
                <a:gd name="connsiteX4" fmla="*/ 872241 w 919133"/>
                <a:gd name="connsiteY4" fmla="*/ 378077 h 401424"/>
                <a:gd name="connsiteX5" fmla="*/ 459566 w 919133"/>
                <a:gd name="connsiteY5" fmla="*/ 309612 h 401424"/>
                <a:gd name="connsiteX6" fmla="*/ 46891 w 919133"/>
                <a:gd name="connsiteY6" fmla="*/ 378077 h 401424"/>
                <a:gd name="connsiteX7" fmla="*/ 0 w 919133"/>
                <a:gd name="connsiteY7" fmla="*/ 401424 h 401424"/>
                <a:gd name="connsiteX8" fmla="*/ 7380 w 919133"/>
                <a:gd name="connsiteY8" fmla="*/ 337619 h 401424"/>
                <a:gd name="connsiteX9" fmla="*/ 436810 w 919133"/>
                <a:gd name="connsiteY9" fmla="*/ 1751 h 401424"/>
                <a:gd name="connsiteX10" fmla="*/ 459566 w 919133"/>
                <a:gd name="connsiteY10" fmla="*/ 0 h 401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9133" h="401424">
                  <a:moveTo>
                    <a:pt x="459566" y="0"/>
                  </a:moveTo>
                  <a:lnTo>
                    <a:pt x="482322" y="1751"/>
                  </a:lnTo>
                  <a:cubicBezTo>
                    <a:pt x="701042" y="35891"/>
                    <a:pt x="872344" y="169327"/>
                    <a:pt x="911752" y="337619"/>
                  </a:cubicBezTo>
                  <a:lnTo>
                    <a:pt x="919133" y="401424"/>
                  </a:lnTo>
                  <a:lnTo>
                    <a:pt x="872241" y="378077"/>
                  </a:lnTo>
                  <a:cubicBezTo>
                    <a:pt x="772171" y="336140"/>
                    <a:pt x="624403" y="309612"/>
                    <a:pt x="459566" y="309612"/>
                  </a:cubicBezTo>
                  <a:cubicBezTo>
                    <a:pt x="294730" y="309612"/>
                    <a:pt x="146962" y="336140"/>
                    <a:pt x="46891" y="378077"/>
                  </a:cubicBezTo>
                  <a:lnTo>
                    <a:pt x="0" y="401424"/>
                  </a:lnTo>
                  <a:lnTo>
                    <a:pt x="7380" y="337619"/>
                  </a:lnTo>
                  <a:cubicBezTo>
                    <a:pt x="46788" y="169327"/>
                    <a:pt x="218091" y="35891"/>
                    <a:pt x="436810" y="1751"/>
                  </a:cubicBezTo>
                  <a:lnTo>
                    <a:pt x="459566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pptx080_アマビエのイラスト</dc:title>
  <dc:subject>pptx080_アマビエのイラスト</dc:subject>
  <dc:creator>でじけろお</dc:creator>
  <cp:revision>1</cp:revision>
  <dcterms:created xsi:type="dcterms:W3CDTF">2018-05-20T00:31:01Z</dcterms:created>
  <dcterms:modified xsi:type="dcterms:W3CDTF">2020-05-09T15:59:28Z</dcterms:modified>
  <cp:version>1</cp:version>
</cp:coreProperties>
</file>